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6575" autoAdjust="0"/>
  </p:normalViewPr>
  <p:slideViewPr>
    <p:cSldViewPr snapToObjects="1">
      <p:cViewPr varScale="1">
        <p:scale>
          <a:sx n="100" d="100"/>
          <a:sy n="100" d="100"/>
        </p:scale>
        <p:origin x="-5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00">
            <a:alpha val="3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237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smtClean="0">
                <a:latin typeface="Cooper Black"/>
                <a:cs typeface="Cooper Black"/>
              </a:rPr>
              <a:t>a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196" y="4572000"/>
            <a:ext cx="1744604" cy="18486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4435058"/>
            <a:ext cx="1897070" cy="196574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3810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smtClean="0">
                <a:latin typeface="Cooper Black"/>
                <a:cs typeface="Cooper Black"/>
              </a:rPr>
              <a:t>-</a:t>
            </a:r>
            <a:r>
              <a:rPr lang="en-US" sz="30000" dirty="0">
                <a:latin typeface="Cooper Black"/>
                <a:cs typeface="Cooper Black"/>
              </a:rPr>
              <a:t>o</a:t>
            </a:r>
            <a:r>
              <a:rPr lang="en-US" sz="30000" dirty="0" smtClean="0">
                <a:latin typeface="Cooper Black"/>
                <a:cs typeface="Cooper Black"/>
              </a:rPr>
              <a:t>ld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900" y="3979863"/>
            <a:ext cx="3289300" cy="2463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5334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ar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4113212"/>
            <a:ext cx="4829248" cy="213518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4572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ir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3705327"/>
            <a:ext cx="2006600" cy="286047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4572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smtClean="0">
                <a:latin typeface="Cooper Black"/>
                <a:cs typeface="Cooper Black"/>
              </a:rPr>
              <a:t>or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3897313"/>
            <a:ext cx="2476500" cy="2476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6096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er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6991" y="3833782"/>
            <a:ext cx="2555609" cy="256701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4572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ur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4049713"/>
            <a:ext cx="2171700" cy="21717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1524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ai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4233863"/>
            <a:ext cx="3378200" cy="2413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3810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smtClean="0">
                <a:latin typeface="Cooper Black"/>
                <a:cs typeface="Cooper Black"/>
              </a:rPr>
              <a:t>ay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900" y="4343400"/>
            <a:ext cx="3543300" cy="22987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3810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ee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3950447"/>
            <a:ext cx="2133600" cy="258332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3810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ey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4621213"/>
            <a:ext cx="4533900" cy="17907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00">
            <a:alpha val="3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>
                <a:latin typeface="Cooper Black"/>
                <a:cs typeface="Cooper Black"/>
              </a:rPr>
              <a:t>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500563"/>
            <a:ext cx="2052637" cy="20526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4749828"/>
            <a:ext cx="2037708" cy="180337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5334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oi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3886200"/>
            <a:ext cx="2372868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6858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oy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4267200"/>
            <a:ext cx="3492500" cy="23241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8382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smtClean="0">
                <a:latin typeface="Cooper Black"/>
                <a:cs typeface="Cooper Black"/>
              </a:rPr>
              <a:t>au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3429000"/>
            <a:ext cx="2590800" cy="31369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3810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smtClean="0">
                <a:latin typeface="Cooper Black"/>
                <a:cs typeface="Cooper Black"/>
              </a:rPr>
              <a:t>aw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3783013"/>
            <a:ext cx="2857500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5334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oa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3657600"/>
            <a:ext cx="3764044" cy="28194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5334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oe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3605213"/>
            <a:ext cx="3860800" cy="29083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6096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>
                <a:latin typeface="Cooper Black"/>
                <a:cs typeface="Cooper Black"/>
              </a:rPr>
              <a:t>u</a:t>
            </a:r>
            <a:r>
              <a:rPr lang="en-US" sz="30000" dirty="0" err="1" smtClean="0">
                <a:latin typeface="Cooper Black"/>
                <a:cs typeface="Cooper Black"/>
              </a:rPr>
              <a:t>i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3530600"/>
            <a:ext cx="2616200" cy="309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1524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eu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242" y="4038600"/>
            <a:ext cx="3467100" cy="233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3048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ew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3886200"/>
            <a:ext cx="3637841" cy="2608263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3810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ue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399" y="3733800"/>
            <a:ext cx="2186373" cy="288766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00">
            <a:alpha val="3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762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>
                <a:latin typeface="Cooper Black"/>
                <a:cs typeface="Cooper Black"/>
              </a:rPr>
              <a:t>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338160"/>
            <a:ext cx="2215040" cy="22150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338160"/>
            <a:ext cx="2138840" cy="213884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4572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smtClean="0">
                <a:latin typeface="Cooper Black"/>
                <a:cs typeface="Cooper Black"/>
              </a:rPr>
              <a:t>ea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3810000"/>
            <a:ext cx="4343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09800" y="64008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ooper Black"/>
                <a:cs typeface="Cooper Black"/>
              </a:rPr>
              <a:t>eat, bread, steak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ooper Black"/>
              <a:cs typeface="Cooper Blac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00">
            <a:alpha val="3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037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smtClean="0">
                <a:latin typeface="Cooper Black"/>
                <a:cs typeface="Cooper Black"/>
              </a:rPr>
              <a:t>e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3950447"/>
            <a:ext cx="1960839" cy="23741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840104"/>
            <a:ext cx="1447800" cy="248449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00">
            <a:alpha val="3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3048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>
                <a:latin typeface="Cooper Black"/>
                <a:cs typeface="Cooper Black"/>
              </a:rPr>
              <a:t>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759" y="4019288"/>
            <a:ext cx="1910359" cy="25373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5384" y="4232537"/>
            <a:ext cx="3070416" cy="232066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1524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smtClean="0">
                <a:latin typeface="Cooper Black"/>
                <a:cs typeface="Cooper Black"/>
              </a:rPr>
              <a:t>-</a:t>
            </a:r>
            <a:r>
              <a:rPr lang="en-US" sz="30000" dirty="0" err="1" smtClean="0">
                <a:latin typeface="Cooper Black"/>
                <a:cs typeface="Cooper Black"/>
              </a:rPr>
              <a:t>ild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4191000"/>
            <a:ext cx="2406032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smtClean="0">
                <a:latin typeface="Cooper Black"/>
                <a:cs typeface="Cooper Black"/>
              </a:rPr>
              <a:t>-</a:t>
            </a:r>
            <a:r>
              <a:rPr lang="en-US" sz="30000" dirty="0" err="1" smtClean="0">
                <a:latin typeface="Cooper Black"/>
                <a:cs typeface="Cooper Black"/>
              </a:rPr>
              <a:t>ind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199" y="4191000"/>
            <a:ext cx="2337487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2237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smtClean="0">
                <a:latin typeface="Cooper Black"/>
                <a:cs typeface="Cooper Black"/>
              </a:rPr>
              <a:t>-</a:t>
            </a:r>
            <a:r>
              <a:rPr lang="en-US" sz="30000" dirty="0" err="1" smtClean="0">
                <a:latin typeface="Cooper Black"/>
                <a:cs typeface="Cooper Black"/>
              </a:rPr>
              <a:t>ost</a:t>
            </a:r>
            <a:endParaRPr lang="en-US" sz="30000" dirty="0">
              <a:latin typeface="Cooper Black"/>
              <a:cs typeface="Cooper Blac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6096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smtClean="0">
                <a:latin typeface="Cooper Black"/>
                <a:cs typeface="Cooper Black"/>
              </a:rPr>
              <a:t>-</a:t>
            </a:r>
            <a:r>
              <a:rPr lang="en-US" sz="30000" dirty="0" err="1" smtClean="0">
                <a:latin typeface="Cooper Black"/>
                <a:cs typeface="Cooper Black"/>
              </a:rPr>
              <a:t>olt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3722330"/>
            <a:ext cx="2857500" cy="2857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</TotalTime>
  <Words>40</Words>
  <Application>Microsoft Macintosh PowerPoint</Application>
  <PresentationFormat>On-screen Show (4:3)</PresentationFormat>
  <Paragraphs>31</Paragraphs>
  <Slides>30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Megan Petersen</dc:creator>
  <cp:lastModifiedBy>Megan Petersen</cp:lastModifiedBy>
  <cp:revision>17</cp:revision>
  <dcterms:created xsi:type="dcterms:W3CDTF">2018-04-13T16:33:29Z</dcterms:created>
  <dcterms:modified xsi:type="dcterms:W3CDTF">2018-04-13T16:35:48Z</dcterms:modified>
</cp:coreProperties>
</file>