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27"/>
  </p:notesMasterIdLst>
  <p:sldIdLst>
    <p:sldId id="266" r:id="rId2"/>
    <p:sldId id="292" r:id="rId3"/>
    <p:sldId id="271" r:id="rId4"/>
    <p:sldId id="291" r:id="rId5"/>
    <p:sldId id="273" r:id="rId6"/>
    <p:sldId id="270" r:id="rId7"/>
    <p:sldId id="268" r:id="rId8"/>
    <p:sldId id="269" r:id="rId9"/>
    <p:sldId id="258" r:id="rId10"/>
    <p:sldId id="257" r:id="rId11"/>
    <p:sldId id="275" r:id="rId12"/>
    <p:sldId id="272" r:id="rId13"/>
    <p:sldId id="276" r:id="rId14"/>
    <p:sldId id="277" r:id="rId15"/>
    <p:sldId id="278" r:id="rId16"/>
    <p:sldId id="281" r:id="rId17"/>
    <p:sldId id="282" r:id="rId18"/>
    <p:sldId id="283" r:id="rId19"/>
    <p:sldId id="284" r:id="rId20"/>
    <p:sldId id="285" r:id="rId21"/>
    <p:sldId id="289" r:id="rId22"/>
    <p:sldId id="286" r:id="rId23"/>
    <p:sldId id="288" r:id="rId24"/>
    <p:sldId id="293" r:id="rId25"/>
    <p:sldId id="29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3" d="100"/>
          <a:sy n="63" d="100"/>
        </p:scale>
        <p:origin x="7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D1207-1BD7-4379-873B-86382F32274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911F959-BD70-4729-B6DA-43DAF54EAB31}">
      <dgm:prSet phldrT="[Text]" custT="1"/>
      <dgm:spPr/>
      <dgm:t>
        <a:bodyPr/>
        <a:lstStyle/>
        <a:p>
          <a:r>
            <a:rPr lang="en-US" sz="2800" dirty="0">
              <a:solidFill>
                <a:schemeClr val="bg2"/>
              </a:solidFill>
            </a:rPr>
            <a:t>Challenging</a:t>
          </a:r>
        </a:p>
      </dgm:t>
    </dgm:pt>
    <dgm:pt modelId="{FADF70D7-E751-4B93-85DA-9608B00FE551}" type="parTrans" cxnId="{A8B13666-79A5-4DCC-A6E1-47A1261E1DB7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EFC1E067-43A0-42C3-A305-AA9BDDFC2D99}" type="sibTrans" cxnId="{A8B13666-79A5-4DCC-A6E1-47A1261E1DB7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B78D2D11-E31A-4AA5-A265-D5F19E2FE6D1}">
      <dgm:prSet phldrT="[Text]" custT="1"/>
      <dgm:spPr/>
      <dgm:t>
        <a:bodyPr/>
        <a:lstStyle/>
        <a:p>
          <a:pPr>
            <a:buNone/>
          </a:pPr>
          <a:r>
            <a:rPr lang="en-US" sz="2800" dirty="0">
              <a:solidFill>
                <a:schemeClr val="tx1">
                  <a:lumMod val="85000"/>
                  <a:lumOff val="15000"/>
                </a:schemeClr>
              </a:solidFill>
            </a:rPr>
            <a:t>Text</a:t>
          </a:r>
        </a:p>
      </dgm:t>
    </dgm:pt>
    <dgm:pt modelId="{084E13F4-89E4-451B-8041-AC3730562AC9}" type="parTrans" cxnId="{1A3C7100-ED75-4C11-BC2E-0A6786FF6444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44FC7B16-0768-4C5B-8CAC-845540312298}" type="sibTrans" cxnId="{1A3C7100-ED75-4C11-BC2E-0A6786FF6444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0105428F-7662-40EF-B0F0-82AD96D2E267}">
      <dgm:prSet phldrT="[Text]" custT="1"/>
      <dgm:spPr/>
      <dgm:t>
        <a:bodyPr/>
        <a:lstStyle/>
        <a:p>
          <a:r>
            <a:rPr lang="en-US" sz="2800" dirty="0">
              <a:solidFill>
                <a:schemeClr val="bg2"/>
              </a:solidFill>
            </a:rPr>
            <a:t>Finding</a:t>
          </a:r>
        </a:p>
      </dgm:t>
    </dgm:pt>
    <dgm:pt modelId="{7CBED28F-0331-44A7-82C1-D61549A81581}" type="parTrans" cxnId="{3F757A79-181F-42DF-B2A9-BDEFC062F386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5EE71740-63A1-43E5-B2AD-92BFEFA59C50}" type="sibTrans" cxnId="{3F757A79-181F-42DF-B2A9-BDEFC062F386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8B9E8D4B-CD73-4696-B34B-536AE6CED874}">
      <dgm:prSet phldrT="[Text]" custT="1"/>
      <dgm:spPr/>
      <dgm:t>
        <a:bodyPr/>
        <a:lstStyle/>
        <a:p>
          <a:r>
            <a:rPr lang="en-US" sz="2800" dirty="0">
              <a:solidFill>
                <a:schemeClr val="tx1">
                  <a:lumMod val="85000"/>
                  <a:lumOff val="15000"/>
                </a:schemeClr>
              </a:solidFill>
            </a:rPr>
            <a:t>Evidence</a:t>
          </a:r>
        </a:p>
      </dgm:t>
    </dgm:pt>
    <dgm:pt modelId="{2F2737F5-719E-462E-8E5E-C94F2D8B4CA1}" type="parTrans" cxnId="{BF53EFC4-104A-4634-B827-6FFEB7AB04B8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EE942D3A-33E0-4DD7-B012-E3CBB21F9A12}" type="sibTrans" cxnId="{BF53EFC4-104A-4634-B827-6FFEB7AB04B8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ED7E3038-A084-4A40-A2EC-4C50813470AF}">
      <dgm:prSet phldrT="[Text]" custT="1"/>
      <dgm:spPr/>
      <dgm:t>
        <a:bodyPr/>
        <a:lstStyle/>
        <a:p>
          <a:r>
            <a:rPr lang="en-US" sz="2800" dirty="0">
              <a:solidFill>
                <a:schemeClr val="bg2"/>
              </a:solidFill>
            </a:rPr>
            <a:t>Craft &amp;</a:t>
          </a:r>
        </a:p>
      </dgm:t>
    </dgm:pt>
    <dgm:pt modelId="{3A16EAFA-2779-4773-90EE-7DFD0C7C5B1F}" type="parTrans" cxnId="{248D474E-490E-433A-8216-B9D02140A080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CC56AC06-5631-4079-B40A-2EB6CE558B3D}" type="sibTrans" cxnId="{248D474E-490E-433A-8216-B9D02140A080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D23D0640-18F2-49EB-A337-CEFA1CAFFD80}">
      <dgm:prSet phldrT="[Text]" custT="1"/>
      <dgm:spPr/>
      <dgm:t>
        <a:bodyPr/>
        <a:lstStyle/>
        <a:p>
          <a:r>
            <a:rPr lang="en-US" sz="2800" dirty="0">
              <a:solidFill>
                <a:schemeClr val="tx1">
                  <a:lumMod val="85000"/>
                  <a:lumOff val="15000"/>
                </a:schemeClr>
              </a:solidFill>
            </a:rPr>
            <a:t>Structure</a:t>
          </a:r>
        </a:p>
      </dgm:t>
    </dgm:pt>
    <dgm:pt modelId="{E9443942-12F7-426E-8E5E-DD2C129A1217}" type="parTrans" cxnId="{69B2FABD-8CDC-44DF-91F1-9BB974E037E3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B999E669-0001-420A-BBB5-9DCA228BBF45}" type="sibTrans" cxnId="{69B2FABD-8CDC-44DF-91F1-9BB974E037E3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16AA03DC-F357-40AC-A18D-6F9CE1BB7860}">
      <dgm:prSet phldrT="[Text]" custT="1"/>
      <dgm:spPr/>
      <dgm:t>
        <a:bodyPr/>
        <a:lstStyle/>
        <a:p>
          <a:r>
            <a:rPr lang="en-US" sz="2800" dirty="0">
              <a:solidFill>
                <a:schemeClr val="bg2"/>
              </a:solidFill>
            </a:rPr>
            <a:t>Comparing</a:t>
          </a:r>
        </a:p>
      </dgm:t>
    </dgm:pt>
    <dgm:pt modelId="{E16D181D-044C-4FBA-B223-50B543C1DBCF}" type="parTrans" cxnId="{2BD0782A-AB47-40F5-BE86-C65024A7AA2F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D349DAA5-2FCB-4D5C-AE53-AFA95EF8B454}" type="sibTrans" cxnId="{2BD0782A-AB47-40F5-BE86-C65024A7AA2F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28DED00A-18FD-47D6-990A-57A118D0ED8A}">
      <dgm:prSet phldrT="[Text]" custT="1"/>
      <dgm:spPr/>
      <dgm:t>
        <a:bodyPr/>
        <a:lstStyle/>
        <a:p>
          <a:r>
            <a:rPr lang="en-US" sz="2800" dirty="0">
              <a:solidFill>
                <a:schemeClr val="tx1">
                  <a:lumMod val="85000"/>
                  <a:lumOff val="15000"/>
                </a:schemeClr>
              </a:solidFill>
            </a:rPr>
            <a:t>2 Texts</a:t>
          </a:r>
        </a:p>
      </dgm:t>
    </dgm:pt>
    <dgm:pt modelId="{2101A1C3-0D1A-491C-8A5B-E0332C746D08}" type="parTrans" cxnId="{F70A0B56-B5AA-4E03-A5D6-469242BA7D50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B703D3B2-C544-4F31-9E53-FCC3DD78D59B}" type="sibTrans" cxnId="{F70A0B56-B5AA-4E03-A5D6-469242BA7D50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37404A8B-B8C5-4C88-AF34-3843B6773B59}">
      <dgm:prSet phldrT="[Text]" custT="1"/>
      <dgm:spPr/>
      <dgm:t>
        <a:bodyPr/>
        <a:lstStyle/>
        <a:p>
          <a:r>
            <a:rPr lang="en-US" sz="2800" dirty="0">
              <a:solidFill>
                <a:schemeClr val="bg2"/>
              </a:solidFill>
            </a:rPr>
            <a:t>Academic </a:t>
          </a:r>
        </a:p>
      </dgm:t>
    </dgm:pt>
    <dgm:pt modelId="{CCE600F2-48BC-483C-92FC-1DD2BC376100}" type="parTrans" cxnId="{176F9B13-1016-47C9-8DE6-49519A5763C0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44924AD1-4076-4327-B655-DF2A4A04EB5F}" type="sibTrans" cxnId="{176F9B13-1016-47C9-8DE6-49519A5763C0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1CCF0BB5-8D52-46B4-8027-9A0A4D17934D}">
      <dgm:prSet phldrT="[Text]" custT="1"/>
      <dgm:spPr/>
      <dgm:t>
        <a:bodyPr/>
        <a:lstStyle/>
        <a:p>
          <a:r>
            <a:rPr lang="en-US" sz="2600" dirty="0">
              <a:solidFill>
                <a:schemeClr val="tx1">
                  <a:lumMod val="85000"/>
                  <a:lumOff val="15000"/>
                </a:schemeClr>
              </a:solidFill>
            </a:rPr>
            <a:t>Vocabulary</a:t>
          </a:r>
        </a:p>
      </dgm:t>
    </dgm:pt>
    <dgm:pt modelId="{7E062C9B-8EB1-4A30-B937-BA872ACA9B91}" type="parTrans" cxnId="{DC5F64FC-BA4B-4AF5-9B4E-2FB62E907864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9AE17CF1-412F-4222-B64F-0C1700B657F9}" type="sibTrans" cxnId="{DC5F64FC-BA4B-4AF5-9B4E-2FB62E907864}">
      <dgm:prSet/>
      <dgm:spPr/>
      <dgm:t>
        <a:bodyPr/>
        <a:lstStyle/>
        <a:p>
          <a:endParaRPr lang="en-US" sz="2800">
            <a:solidFill>
              <a:schemeClr val="bg2"/>
            </a:solidFill>
          </a:endParaRPr>
        </a:p>
      </dgm:t>
    </dgm:pt>
    <dgm:pt modelId="{52E89269-B24E-44E0-A243-49C439EFB843}" type="pres">
      <dgm:prSet presAssocID="{427D1207-1BD7-4379-873B-86382F322745}" presName="Name0" presStyleCnt="0">
        <dgm:presLayoutVars>
          <dgm:dir/>
          <dgm:animLvl val="lvl"/>
          <dgm:resizeHandles val="exact"/>
        </dgm:presLayoutVars>
      </dgm:prSet>
      <dgm:spPr/>
    </dgm:pt>
    <dgm:pt modelId="{4438D04A-D9D0-49A2-B19E-F71F3B8F1BD0}" type="pres">
      <dgm:prSet presAssocID="{0911F959-BD70-4729-B6DA-43DAF54EAB31}" presName="composite" presStyleCnt="0"/>
      <dgm:spPr/>
    </dgm:pt>
    <dgm:pt modelId="{E2C15857-4B57-4D9D-8821-DD835E12B361}" type="pres">
      <dgm:prSet presAssocID="{0911F959-BD70-4729-B6DA-43DAF54EAB3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5D9ABAE-9B98-47F3-835D-52D89D575A17}" type="pres">
      <dgm:prSet presAssocID="{0911F959-BD70-4729-B6DA-43DAF54EAB31}" presName="desTx" presStyleLbl="alignAccFollowNode1" presStyleIdx="0" presStyleCnt="5">
        <dgm:presLayoutVars>
          <dgm:bulletEnabled val="1"/>
        </dgm:presLayoutVars>
      </dgm:prSet>
      <dgm:spPr/>
    </dgm:pt>
    <dgm:pt modelId="{6A29C4F1-341D-49B3-B279-2AC895E99915}" type="pres">
      <dgm:prSet presAssocID="{EFC1E067-43A0-42C3-A305-AA9BDDFC2D99}" presName="space" presStyleCnt="0"/>
      <dgm:spPr/>
    </dgm:pt>
    <dgm:pt modelId="{9EAF7657-590C-4C5E-A83A-19ADF3367452}" type="pres">
      <dgm:prSet presAssocID="{0105428F-7662-40EF-B0F0-82AD96D2E267}" presName="composite" presStyleCnt="0"/>
      <dgm:spPr/>
    </dgm:pt>
    <dgm:pt modelId="{B16ECCEF-420C-4549-8ADC-A462BC1E9CCD}" type="pres">
      <dgm:prSet presAssocID="{0105428F-7662-40EF-B0F0-82AD96D2E26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B85139C4-B923-4C7B-A868-2BCB80741EBD}" type="pres">
      <dgm:prSet presAssocID="{0105428F-7662-40EF-B0F0-82AD96D2E267}" presName="desTx" presStyleLbl="alignAccFollowNode1" presStyleIdx="1" presStyleCnt="5">
        <dgm:presLayoutVars>
          <dgm:bulletEnabled val="1"/>
        </dgm:presLayoutVars>
      </dgm:prSet>
      <dgm:spPr/>
    </dgm:pt>
    <dgm:pt modelId="{28AE4BBB-E392-47B1-BB77-74BFFC859464}" type="pres">
      <dgm:prSet presAssocID="{5EE71740-63A1-43E5-B2AD-92BFEFA59C50}" presName="space" presStyleCnt="0"/>
      <dgm:spPr/>
    </dgm:pt>
    <dgm:pt modelId="{42324D0B-CC31-4204-8D79-9E3A1B6B893D}" type="pres">
      <dgm:prSet presAssocID="{ED7E3038-A084-4A40-A2EC-4C50813470AF}" presName="composite" presStyleCnt="0"/>
      <dgm:spPr/>
    </dgm:pt>
    <dgm:pt modelId="{3E5B1A7C-8261-403D-A752-605ECF98E7C0}" type="pres">
      <dgm:prSet presAssocID="{ED7E3038-A084-4A40-A2EC-4C50813470AF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9461AD52-333A-4BE7-8BCD-B5A844C8F5DC}" type="pres">
      <dgm:prSet presAssocID="{ED7E3038-A084-4A40-A2EC-4C50813470AF}" presName="desTx" presStyleLbl="alignAccFollowNode1" presStyleIdx="2" presStyleCnt="5">
        <dgm:presLayoutVars>
          <dgm:bulletEnabled val="1"/>
        </dgm:presLayoutVars>
      </dgm:prSet>
      <dgm:spPr/>
    </dgm:pt>
    <dgm:pt modelId="{6E02BDFF-3814-4E3D-BF2B-90BBCE32D759}" type="pres">
      <dgm:prSet presAssocID="{CC56AC06-5631-4079-B40A-2EB6CE558B3D}" presName="space" presStyleCnt="0"/>
      <dgm:spPr/>
    </dgm:pt>
    <dgm:pt modelId="{3E08FC33-E200-4702-9FC9-9297B732FCB4}" type="pres">
      <dgm:prSet presAssocID="{16AA03DC-F357-40AC-A18D-6F9CE1BB7860}" presName="composite" presStyleCnt="0"/>
      <dgm:spPr/>
    </dgm:pt>
    <dgm:pt modelId="{1E9C8B90-546A-436A-A4A8-2DFF86304E76}" type="pres">
      <dgm:prSet presAssocID="{16AA03DC-F357-40AC-A18D-6F9CE1BB7860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50FACE65-C188-42A0-87E2-32D3EDBB77E1}" type="pres">
      <dgm:prSet presAssocID="{16AA03DC-F357-40AC-A18D-6F9CE1BB7860}" presName="desTx" presStyleLbl="alignAccFollowNode1" presStyleIdx="3" presStyleCnt="5">
        <dgm:presLayoutVars>
          <dgm:bulletEnabled val="1"/>
        </dgm:presLayoutVars>
      </dgm:prSet>
      <dgm:spPr/>
    </dgm:pt>
    <dgm:pt modelId="{E6C8DBDD-0050-4EAD-96FC-C516A85E5E17}" type="pres">
      <dgm:prSet presAssocID="{D349DAA5-2FCB-4D5C-AE53-AFA95EF8B454}" presName="space" presStyleCnt="0"/>
      <dgm:spPr/>
    </dgm:pt>
    <dgm:pt modelId="{98365702-0E81-466E-9FC6-91BBCBD87E34}" type="pres">
      <dgm:prSet presAssocID="{37404A8B-B8C5-4C88-AF34-3843B6773B59}" presName="composite" presStyleCnt="0"/>
      <dgm:spPr/>
    </dgm:pt>
    <dgm:pt modelId="{F71E6499-EA49-4463-A57B-C7D3D216B160}" type="pres">
      <dgm:prSet presAssocID="{37404A8B-B8C5-4C88-AF34-3843B6773B5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D4154AE9-B209-46DB-B17F-8E26861B4C21}" type="pres">
      <dgm:prSet presAssocID="{37404A8B-B8C5-4C88-AF34-3843B6773B59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1A3C7100-ED75-4C11-BC2E-0A6786FF6444}" srcId="{0911F959-BD70-4729-B6DA-43DAF54EAB31}" destId="{B78D2D11-E31A-4AA5-A265-D5F19E2FE6D1}" srcOrd="0" destOrd="0" parTransId="{084E13F4-89E4-451B-8041-AC3730562AC9}" sibTransId="{44FC7B16-0768-4C5B-8CAC-845540312298}"/>
    <dgm:cxn modelId="{176F9B13-1016-47C9-8DE6-49519A5763C0}" srcId="{427D1207-1BD7-4379-873B-86382F322745}" destId="{37404A8B-B8C5-4C88-AF34-3843B6773B59}" srcOrd="4" destOrd="0" parTransId="{CCE600F2-48BC-483C-92FC-1DD2BC376100}" sibTransId="{44924AD1-4076-4327-B655-DF2A4A04EB5F}"/>
    <dgm:cxn modelId="{2BD0782A-AB47-40F5-BE86-C65024A7AA2F}" srcId="{427D1207-1BD7-4379-873B-86382F322745}" destId="{16AA03DC-F357-40AC-A18D-6F9CE1BB7860}" srcOrd="3" destOrd="0" parTransId="{E16D181D-044C-4FBA-B223-50B543C1DBCF}" sibTransId="{D349DAA5-2FCB-4D5C-AE53-AFA95EF8B454}"/>
    <dgm:cxn modelId="{12E9DA2A-71C2-4A70-8295-C9085D126F7C}" type="presOf" srcId="{37404A8B-B8C5-4C88-AF34-3843B6773B59}" destId="{F71E6499-EA49-4463-A57B-C7D3D216B160}" srcOrd="0" destOrd="0" presId="urn:microsoft.com/office/officeart/2005/8/layout/hList1"/>
    <dgm:cxn modelId="{311D782E-3314-41CE-BE8F-0C02DFD822A6}" type="presOf" srcId="{0911F959-BD70-4729-B6DA-43DAF54EAB31}" destId="{E2C15857-4B57-4D9D-8821-DD835E12B361}" srcOrd="0" destOrd="0" presId="urn:microsoft.com/office/officeart/2005/8/layout/hList1"/>
    <dgm:cxn modelId="{A8B13666-79A5-4DCC-A6E1-47A1261E1DB7}" srcId="{427D1207-1BD7-4379-873B-86382F322745}" destId="{0911F959-BD70-4729-B6DA-43DAF54EAB31}" srcOrd="0" destOrd="0" parTransId="{FADF70D7-E751-4B93-85DA-9608B00FE551}" sibTransId="{EFC1E067-43A0-42C3-A305-AA9BDDFC2D99}"/>
    <dgm:cxn modelId="{F77B3048-820C-477E-A3BD-A84A4A8B8BDF}" type="presOf" srcId="{ED7E3038-A084-4A40-A2EC-4C50813470AF}" destId="{3E5B1A7C-8261-403D-A752-605ECF98E7C0}" srcOrd="0" destOrd="0" presId="urn:microsoft.com/office/officeart/2005/8/layout/hList1"/>
    <dgm:cxn modelId="{248D474E-490E-433A-8216-B9D02140A080}" srcId="{427D1207-1BD7-4379-873B-86382F322745}" destId="{ED7E3038-A084-4A40-A2EC-4C50813470AF}" srcOrd="2" destOrd="0" parTransId="{3A16EAFA-2779-4773-90EE-7DFD0C7C5B1F}" sibTransId="{CC56AC06-5631-4079-B40A-2EB6CE558B3D}"/>
    <dgm:cxn modelId="{F70A0B56-B5AA-4E03-A5D6-469242BA7D50}" srcId="{16AA03DC-F357-40AC-A18D-6F9CE1BB7860}" destId="{28DED00A-18FD-47D6-990A-57A118D0ED8A}" srcOrd="0" destOrd="0" parTransId="{2101A1C3-0D1A-491C-8A5B-E0332C746D08}" sibTransId="{B703D3B2-C544-4F31-9E53-FCC3DD78D59B}"/>
    <dgm:cxn modelId="{3F757A79-181F-42DF-B2A9-BDEFC062F386}" srcId="{427D1207-1BD7-4379-873B-86382F322745}" destId="{0105428F-7662-40EF-B0F0-82AD96D2E267}" srcOrd="1" destOrd="0" parTransId="{7CBED28F-0331-44A7-82C1-D61549A81581}" sibTransId="{5EE71740-63A1-43E5-B2AD-92BFEFA59C50}"/>
    <dgm:cxn modelId="{71E72C7D-EAD5-4913-94A8-DADC00DAEC80}" type="presOf" srcId="{B78D2D11-E31A-4AA5-A265-D5F19E2FE6D1}" destId="{85D9ABAE-9B98-47F3-835D-52D89D575A17}" srcOrd="0" destOrd="0" presId="urn:microsoft.com/office/officeart/2005/8/layout/hList1"/>
    <dgm:cxn modelId="{A7C5BE8A-2467-468C-80BF-1ED62B0FBE11}" type="presOf" srcId="{16AA03DC-F357-40AC-A18D-6F9CE1BB7860}" destId="{1E9C8B90-546A-436A-A4A8-2DFF86304E76}" srcOrd="0" destOrd="0" presId="urn:microsoft.com/office/officeart/2005/8/layout/hList1"/>
    <dgm:cxn modelId="{02EC239C-4423-4AEF-BC36-38E87C8D7954}" type="presOf" srcId="{8B9E8D4B-CD73-4696-B34B-536AE6CED874}" destId="{B85139C4-B923-4C7B-A868-2BCB80741EBD}" srcOrd="0" destOrd="0" presId="urn:microsoft.com/office/officeart/2005/8/layout/hList1"/>
    <dgm:cxn modelId="{16E784A9-F0EC-4F9C-A0B2-AC475C8BC675}" type="presOf" srcId="{D23D0640-18F2-49EB-A337-CEFA1CAFFD80}" destId="{9461AD52-333A-4BE7-8BCD-B5A844C8F5DC}" srcOrd="0" destOrd="0" presId="urn:microsoft.com/office/officeart/2005/8/layout/hList1"/>
    <dgm:cxn modelId="{2D9BB6BC-B4F3-4150-8435-DBD1ADE3647F}" type="presOf" srcId="{427D1207-1BD7-4379-873B-86382F322745}" destId="{52E89269-B24E-44E0-A243-49C439EFB843}" srcOrd="0" destOrd="0" presId="urn:microsoft.com/office/officeart/2005/8/layout/hList1"/>
    <dgm:cxn modelId="{69B2FABD-8CDC-44DF-91F1-9BB974E037E3}" srcId="{ED7E3038-A084-4A40-A2EC-4C50813470AF}" destId="{D23D0640-18F2-49EB-A337-CEFA1CAFFD80}" srcOrd="0" destOrd="0" parTransId="{E9443942-12F7-426E-8E5E-DD2C129A1217}" sibTransId="{B999E669-0001-420A-BBB5-9DCA228BBF45}"/>
    <dgm:cxn modelId="{79476DBF-052C-455E-9350-8B289D0C98CD}" type="presOf" srcId="{1CCF0BB5-8D52-46B4-8027-9A0A4D17934D}" destId="{D4154AE9-B209-46DB-B17F-8E26861B4C21}" srcOrd="0" destOrd="0" presId="urn:microsoft.com/office/officeart/2005/8/layout/hList1"/>
    <dgm:cxn modelId="{BF53EFC4-104A-4634-B827-6FFEB7AB04B8}" srcId="{0105428F-7662-40EF-B0F0-82AD96D2E267}" destId="{8B9E8D4B-CD73-4696-B34B-536AE6CED874}" srcOrd="0" destOrd="0" parTransId="{2F2737F5-719E-462E-8E5E-C94F2D8B4CA1}" sibTransId="{EE942D3A-33E0-4DD7-B012-E3CBB21F9A12}"/>
    <dgm:cxn modelId="{DEF9DED8-725D-4FE9-8B04-C81DB46925BE}" type="presOf" srcId="{0105428F-7662-40EF-B0F0-82AD96D2E267}" destId="{B16ECCEF-420C-4549-8ADC-A462BC1E9CCD}" srcOrd="0" destOrd="0" presId="urn:microsoft.com/office/officeart/2005/8/layout/hList1"/>
    <dgm:cxn modelId="{96A890E3-46DE-4C6C-B6F5-84E2E9AFA4E2}" type="presOf" srcId="{28DED00A-18FD-47D6-990A-57A118D0ED8A}" destId="{50FACE65-C188-42A0-87E2-32D3EDBB77E1}" srcOrd="0" destOrd="0" presId="urn:microsoft.com/office/officeart/2005/8/layout/hList1"/>
    <dgm:cxn modelId="{DC5F64FC-BA4B-4AF5-9B4E-2FB62E907864}" srcId="{37404A8B-B8C5-4C88-AF34-3843B6773B59}" destId="{1CCF0BB5-8D52-46B4-8027-9A0A4D17934D}" srcOrd="0" destOrd="0" parTransId="{7E062C9B-8EB1-4A30-B937-BA872ACA9B91}" sibTransId="{9AE17CF1-412F-4222-B64F-0C1700B657F9}"/>
    <dgm:cxn modelId="{4D05E2E8-3B78-4262-B531-C48103C4A1DD}" type="presParOf" srcId="{52E89269-B24E-44E0-A243-49C439EFB843}" destId="{4438D04A-D9D0-49A2-B19E-F71F3B8F1BD0}" srcOrd="0" destOrd="0" presId="urn:microsoft.com/office/officeart/2005/8/layout/hList1"/>
    <dgm:cxn modelId="{726A93C4-8213-4382-A60A-8E0588000F47}" type="presParOf" srcId="{4438D04A-D9D0-49A2-B19E-F71F3B8F1BD0}" destId="{E2C15857-4B57-4D9D-8821-DD835E12B361}" srcOrd="0" destOrd="0" presId="urn:microsoft.com/office/officeart/2005/8/layout/hList1"/>
    <dgm:cxn modelId="{6156F656-16C9-47D6-A602-3967235BDED5}" type="presParOf" srcId="{4438D04A-D9D0-49A2-B19E-F71F3B8F1BD0}" destId="{85D9ABAE-9B98-47F3-835D-52D89D575A17}" srcOrd="1" destOrd="0" presId="urn:microsoft.com/office/officeart/2005/8/layout/hList1"/>
    <dgm:cxn modelId="{C41BCD72-997B-4FE3-8F92-3654D14C76AE}" type="presParOf" srcId="{52E89269-B24E-44E0-A243-49C439EFB843}" destId="{6A29C4F1-341D-49B3-B279-2AC895E99915}" srcOrd="1" destOrd="0" presId="urn:microsoft.com/office/officeart/2005/8/layout/hList1"/>
    <dgm:cxn modelId="{88CF6EAA-14C4-4B68-B42C-362E10CAE60A}" type="presParOf" srcId="{52E89269-B24E-44E0-A243-49C439EFB843}" destId="{9EAF7657-590C-4C5E-A83A-19ADF3367452}" srcOrd="2" destOrd="0" presId="urn:microsoft.com/office/officeart/2005/8/layout/hList1"/>
    <dgm:cxn modelId="{C66AAAD0-2CDC-4743-99A3-A22F841EFD83}" type="presParOf" srcId="{9EAF7657-590C-4C5E-A83A-19ADF3367452}" destId="{B16ECCEF-420C-4549-8ADC-A462BC1E9CCD}" srcOrd="0" destOrd="0" presId="urn:microsoft.com/office/officeart/2005/8/layout/hList1"/>
    <dgm:cxn modelId="{DB8520C3-78A1-4138-9DD4-71E0CB1175C6}" type="presParOf" srcId="{9EAF7657-590C-4C5E-A83A-19ADF3367452}" destId="{B85139C4-B923-4C7B-A868-2BCB80741EBD}" srcOrd="1" destOrd="0" presId="urn:microsoft.com/office/officeart/2005/8/layout/hList1"/>
    <dgm:cxn modelId="{5928F772-4056-484A-A8EB-B824A6DBD733}" type="presParOf" srcId="{52E89269-B24E-44E0-A243-49C439EFB843}" destId="{28AE4BBB-E392-47B1-BB77-74BFFC859464}" srcOrd="3" destOrd="0" presId="urn:microsoft.com/office/officeart/2005/8/layout/hList1"/>
    <dgm:cxn modelId="{FBA317AA-631B-4B3C-8F67-D7714269053A}" type="presParOf" srcId="{52E89269-B24E-44E0-A243-49C439EFB843}" destId="{42324D0B-CC31-4204-8D79-9E3A1B6B893D}" srcOrd="4" destOrd="0" presId="urn:microsoft.com/office/officeart/2005/8/layout/hList1"/>
    <dgm:cxn modelId="{5344BC50-0A86-48BF-B834-6A8409E99D48}" type="presParOf" srcId="{42324D0B-CC31-4204-8D79-9E3A1B6B893D}" destId="{3E5B1A7C-8261-403D-A752-605ECF98E7C0}" srcOrd="0" destOrd="0" presId="urn:microsoft.com/office/officeart/2005/8/layout/hList1"/>
    <dgm:cxn modelId="{8EB3004D-0CF5-4481-BF87-7CFB2E487C93}" type="presParOf" srcId="{42324D0B-CC31-4204-8D79-9E3A1B6B893D}" destId="{9461AD52-333A-4BE7-8BCD-B5A844C8F5DC}" srcOrd="1" destOrd="0" presId="urn:microsoft.com/office/officeart/2005/8/layout/hList1"/>
    <dgm:cxn modelId="{485C494A-1CC6-446A-84E4-AC2CDA62E2FA}" type="presParOf" srcId="{52E89269-B24E-44E0-A243-49C439EFB843}" destId="{6E02BDFF-3814-4E3D-BF2B-90BBCE32D759}" srcOrd="5" destOrd="0" presId="urn:microsoft.com/office/officeart/2005/8/layout/hList1"/>
    <dgm:cxn modelId="{F9BA2C1F-6594-4346-B66B-CA501485EDFD}" type="presParOf" srcId="{52E89269-B24E-44E0-A243-49C439EFB843}" destId="{3E08FC33-E200-4702-9FC9-9297B732FCB4}" srcOrd="6" destOrd="0" presId="urn:microsoft.com/office/officeart/2005/8/layout/hList1"/>
    <dgm:cxn modelId="{79315B7E-6527-42C3-9DF1-5B84A2EE7211}" type="presParOf" srcId="{3E08FC33-E200-4702-9FC9-9297B732FCB4}" destId="{1E9C8B90-546A-436A-A4A8-2DFF86304E76}" srcOrd="0" destOrd="0" presId="urn:microsoft.com/office/officeart/2005/8/layout/hList1"/>
    <dgm:cxn modelId="{D971C363-D26C-450C-AF7A-6F506AAA1489}" type="presParOf" srcId="{3E08FC33-E200-4702-9FC9-9297B732FCB4}" destId="{50FACE65-C188-42A0-87E2-32D3EDBB77E1}" srcOrd="1" destOrd="0" presId="urn:microsoft.com/office/officeart/2005/8/layout/hList1"/>
    <dgm:cxn modelId="{5F9AE7F2-8995-4F89-BC29-5C46CF1449B2}" type="presParOf" srcId="{52E89269-B24E-44E0-A243-49C439EFB843}" destId="{E6C8DBDD-0050-4EAD-96FC-C516A85E5E17}" srcOrd="7" destOrd="0" presId="urn:microsoft.com/office/officeart/2005/8/layout/hList1"/>
    <dgm:cxn modelId="{9E3EA1D0-93DA-4600-8C87-61B6CB158F40}" type="presParOf" srcId="{52E89269-B24E-44E0-A243-49C439EFB843}" destId="{98365702-0E81-466E-9FC6-91BBCBD87E34}" srcOrd="8" destOrd="0" presId="urn:microsoft.com/office/officeart/2005/8/layout/hList1"/>
    <dgm:cxn modelId="{34CCB5C0-9090-4235-994F-F43B5C7B2DA6}" type="presParOf" srcId="{98365702-0E81-466E-9FC6-91BBCBD87E34}" destId="{F71E6499-EA49-4463-A57B-C7D3D216B160}" srcOrd="0" destOrd="0" presId="urn:microsoft.com/office/officeart/2005/8/layout/hList1"/>
    <dgm:cxn modelId="{4974891A-2F61-4ACD-99AB-A3648FE2AD4D}" type="presParOf" srcId="{98365702-0E81-466E-9FC6-91BBCBD87E34}" destId="{D4154AE9-B209-46DB-B17F-8E26861B4C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A373D-023B-C748-861A-5A0718DA7175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C71FD838-BC21-C84F-ABB8-12AE4E3A6DA0}">
      <dgm:prSet phldrT="[Text]" custT="1"/>
      <dgm:spPr/>
      <dgm:t>
        <a:bodyPr/>
        <a:lstStyle/>
        <a:p>
          <a:r>
            <a:rPr lang="en-US" sz="2000" dirty="0"/>
            <a:t>Opinions, Arguments,</a:t>
          </a:r>
        </a:p>
        <a:p>
          <a:r>
            <a:rPr lang="en-US" sz="2000" dirty="0"/>
            <a:t> </a:t>
          </a:r>
          <a:r>
            <a:rPr lang="en-US" sz="2000" dirty="0" err="1"/>
            <a:t>Intertextual</a:t>
          </a:r>
          <a:r>
            <a:rPr lang="en-US" sz="2000" dirty="0"/>
            <a:t> Connections</a:t>
          </a:r>
        </a:p>
      </dgm:t>
    </dgm:pt>
    <dgm:pt modelId="{58B10A5A-8B75-3D40-8675-B54C2CAB91F8}" type="parTrans" cxnId="{8E2F8900-2AE5-A549-AD1D-7BB80D6A7DE6}">
      <dgm:prSet/>
      <dgm:spPr/>
      <dgm:t>
        <a:bodyPr/>
        <a:lstStyle/>
        <a:p>
          <a:endParaRPr lang="en-US"/>
        </a:p>
      </dgm:t>
    </dgm:pt>
    <dgm:pt modelId="{5B0D3FA5-B278-FC49-80DA-25E676A3AEF5}" type="sibTrans" cxnId="{8E2F8900-2AE5-A549-AD1D-7BB80D6A7DE6}">
      <dgm:prSet/>
      <dgm:spPr/>
      <dgm:t>
        <a:bodyPr/>
        <a:lstStyle/>
        <a:p>
          <a:endParaRPr lang="en-US"/>
        </a:p>
      </dgm:t>
    </dgm:pt>
    <dgm:pt modelId="{0D165663-183F-7E4E-AF6D-FC34E38BEF4A}">
      <dgm:prSet phldrT="[Text]"/>
      <dgm:spPr/>
      <dgm:t>
        <a:bodyPr/>
        <a:lstStyle/>
        <a:p>
          <a:r>
            <a:rPr lang="en-US" dirty="0"/>
            <a:t>Inferences</a:t>
          </a:r>
        </a:p>
      </dgm:t>
    </dgm:pt>
    <dgm:pt modelId="{8C1B99AB-79E8-8042-B821-AE47F1F1842B}" type="parTrans" cxnId="{BDB6F979-A8CF-0746-A701-1C6F3F42C72D}">
      <dgm:prSet/>
      <dgm:spPr/>
      <dgm:t>
        <a:bodyPr/>
        <a:lstStyle/>
        <a:p>
          <a:endParaRPr lang="en-US"/>
        </a:p>
      </dgm:t>
    </dgm:pt>
    <dgm:pt modelId="{E4C7C5E5-6D4B-0144-B2E4-6A3CC96CA4D4}" type="sibTrans" cxnId="{BDB6F979-A8CF-0746-A701-1C6F3F42C72D}">
      <dgm:prSet/>
      <dgm:spPr/>
      <dgm:t>
        <a:bodyPr/>
        <a:lstStyle/>
        <a:p>
          <a:endParaRPr lang="en-US"/>
        </a:p>
      </dgm:t>
    </dgm:pt>
    <dgm:pt modelId="{1DB75B60-E6FF-F443-9EF8-CE35C693AF6B}">
      <dgm:prSet/>
      <dgm:spPr/>
      <dgm:t>
        <a:bodyPr/>
        <a:lstStyle/>
        <a:p>
          <a:r>
            <a:rPr lang="en-US" dirty="0"/>
            <a:t>Author’s Purpose</a:t>
          </a:r>
        </a:p>
      </dgm:t>
    </dgm:pt>
    <dgm:pt modelId="{BBBEE8EA-5F39-2D4A-8C35-F3954BE79062}" type="parTrans" cxnId="{381FF0CC-8380-7344-80F9-2F8654799D5D}">
      <dgm:prSet/>
      <dgm:spPr/>
      <dgm:t>
        <a:bodyPr/>
        <a:lstStyle/>
        <a:p>
          <a:endParaRPr lang="en-US"/>
        </a:p>
      </dgm:t>
    </dgm:pt>
    <dgm:pt modelId="{53EDF392-F826-C14D-95D3-FB3551EBF1E0}" type="sibTrans" cxnId="{381FF0CC-8380-7344-80F9-2F8654799D5D}">
      <dgm:prSet/>
      <dgm:spPr/>
      <dgm:t>
        <a:bodyPr/>
        <a:lstStyle/>
        <a:p>
          <a:endParaRPr lang="en-US"/>
        </a:p>
      </dgm:t>
    </dgm:pt>
    <dgm:pt modelId="{465BF1E9-415F-E841-8619-936DAE0296B5}">
      <dgm:prSet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n-US" dirty="0"/>
            <a:t>Vocab </a:t>
          </a:r>
          <a:r>
            <a:rPr lang="en-US" b="1" u="sng" dirty="0"/>
            <a:t>&amp; CRAFT/TEXT STRUCTURE</a:t>
          </a:r>
        </a:p>
      </dgm:t>
    </dgm:pt>
    <dgm:pt modelId="{46230196-5C6C-504D-BB7C-13CAE429ACCC}" type="parTrans" cxnId="{26F873CE-ADDF-FE4A-815C-3ABC8B4F8050}">
      <dgm:prSet/>
      <dgm:spPr/>
      <dgm:t>
        <a:bodyPr/>
        <a:lstStyle/>
        <a:p>
          <a:endParaRPr lang="en-US"/>
        </a:p>
      </dgm:t>
    </dgm:pt>
    <dgm:pt modelId="{670322AC-6BBF-3640-B4CC-253CF59A2B82}" type="sibTrans" cxnId="{26F873CE-ADDF-FE4A-815C-3ABC8B4F8050}">
      <dgm:prSet/>
      <dgm:spPr/>
      <dgm:t>
        <a:bodyPr/>
        <a:lstStyle/>
        <a:p>
          <a:endParaRPr lang="en-US"/>
        </a:p>
      </dgm:t>
    </dgm:pt>
    <dgm:pt modelId="{B13DBECD-B83A-3B45-9C98-9AA575F7C240}">
      <dgm:prSet/>
      <dgm:spPr/>
      <dgm:t>
        <a:bodyPr/>
        <a:lstStyle/>
        <a:p>
          <a:r>
            <a:rPr lang="en-US" dirty="0"/>
            <a:t>Key Details</a:t>
          </a:r>
        </a:p>
      </dgm:t>
    </dgm:pt>
    <dgm:pt modelId="{F1DB4D09-B087-A14F-93A8-895EF0404424}" type="parTrans" cxnId="{1A5B908F-863B-4C49-8C18-937EDCE63F26}">
      <dgm:prSet/>
      <dgm:spPr/>
      <dgm:t>
        <a:bodyPr/>
        <a:lstStyle/>
        <a:p>
          <a:endParaRPr lang="en-US"/>
        </a:p>
      </dgm:t>
    </dgm:pt>
    <dgm:pt modelId="{A5BE1344-0DC3-7748-80A3-F801E13A19DA}" type="sibTrans" cxnId="{1A5B908F-863B-4C49-8C18-937EDCE63F26}">
      <dgm:prSet/>
      <dgm:spPr/>
      <dgm:t>
        <a:bodyPr/>
        <a:lstStyle/>
        <a:p>
          <a:endParaRPr lang="en-US"/>
        </a:p>
      </dgm:t>
    </dgm:pt>
    <dgm:pt modelId="{0CFCF5B2-7F49-074A-A7B9-C19C233D5593}">
      <dgm:prSet/>
      <dgm:spPr/>
      <dgm:t>
        <a:bodyPr/>
        <a:lstStyle/>
        <a:p>
          <a:r>
            <a:rPr lang="en-US" dirty="0"/>
            <a:t>General Understandings</a:t>
          </a:r>
        </a:p>
      </dgm:t>
    </dgm:pt>
    <dgm:pt modelId="{6E0239F7-2A6A-404B-B6B0-F2CF89EB0D2F}" type="parTrans" cxnId="{19AF8177-1502-A84B-B090-ABE4BA9C1A7F}">
      <dgm:prSet/>
      <dgm:spPr/>
      <dgm:t>
        <a:bodyPr/>
        <a:lstStyle/>
        <a:p>
          <a:endParaRPr lang="en-US"/>
        </a:p>
      </dgm:t>
    </dgm:pt>
    <dgm:pt modelId="{96A0D5DE-215A-5747-93CB-B6831671FFC8}" type="sibTrans" cxnId="{19AF8177-1502-A84B-B090-ABE4BA9C1A7F}">
      <dgm:prSet/>
      <dgm:spPr/>
      <dgm:t>
        <a:bodyPr/>
        <a:lstStyle/>
        <a:p>
          <a:endParaRPr lang="en-US"/>
        </a:p>
      </dgm:t>
    </dgm:pt>
    <dgm:pt modelId="{3E424F75-8C38-1448-BD00-1DEFFB6F2558}" type="pres">
      <dgm:prSet presAssocID="{024A373D-023B-C748-861A-5A0718DA7175}" presName="compositeShape" presStyleCnt="0">
        <dgm:presLayoutVars>
          <dgm:dir/>
          <dgm:resizeHandles/>
        </dgm:presLayoutVars>
      </dgm:prSet>
      <dgm:spPr/>
    </dgm:pt>
    <dgm:pt modelId="{1495163C-DFF8-3C49-A33A-D8EAE30AA542}" type="pres">
      <dgm:prSet presAssocID="{024A373D-023B-C748-861A-5A0718DA7175}" presName="pyramid" presStyleLbl="node1" presStyleIdx="0" presStyleCnt="1" custLinFactNeighborX="10488"/>
      <dgm:spPr/>
    </dgm:pt>
    <dgm:pt modelId="{A3662652-3A20-4844-B402-271765084CA0}" type="pres">
      <dgm:prSet presAssocID="{024A373D-023B-C748-861A-5A0718DA7175}" presName="theList" presStyleCnt="0"/>
      <dgm:spPr/>
    </dgm:pt>
    <dgm:pt modelId="{8B71AC00-B6FC-1D4D-9D98-F5204AF18890}" type="pres">
      <dgm:prSet presAssocID="{C71FD838-BC21-C84F-ABB8-12AE4E3A6DA0}" presName="aNode" presStyleLbl="fgAcc1" presStyleIdx="0" presStyleCnt="6" custScaleY="143357" custLinFactY="452" custLinFactNeighborX="-35136" custLinFactNeighborY="100000">
        <dgm:presLayoutVars>
          <dgm:bulletEnabled val="1"/>
        </dgm:presLayoutVars>
      </dgm:prSet>
      <dgm:spPr/>
    </dgm:pt>
    <dgm:pt modelId="{7C401003-738D-7940-9CB7-7BF6D37C0299}" type="pres">
      <dgm:prSet presAssocID="{C71FD838-BC21-C84F-ABB8-12AE4E3A6DA0}" presName="aSpace" presStyleCnt="0"/>
      <dgm:spPr/>
    </dgm:pt>
    <dgm:pt modelId="{15BE54F6-B140-184E-8234-33BEAACB49A5}" type="pres">
      <dgm:prSet presAssocID="{0D165663-183F-7E4E-AF6D-FC34E38BEF4A}" presName="aNode" presStyleLbl="fgAcc1" presStyleIdx="1" presStyleCnt="6" custLinFactY="14368" custLinFactNeighborX="-33630" custLinFactNeighborY="100000">
        <dgm:presLayoutVars>
          <dgm:bulletEnabled val="1"/>
        </dgm:presLayoutVars>
      </dgm:prSet>
      <dgm:spPr/>
    </dgm:pt>
    <dgm:pt modelId="{543B393B-2D92-AC40-BC05-00C1EA03CA6D}" type="pres">
      <dgm:prSet presAssocID="{0D165663-183F-7E4E-AF6D-FC34E38BEF4A}" presName="aSpace" presStyleCnt="0"/>
      <dgm:spPr/>
    </dgm:pt>
    <dgm:pt modelId="{42C19DFF-2D9A-5643-AE58-D80A9A14D2EC}" type="pres">
      <dgm:prSet presAssocID="{1DB75B60-E6FF-F443-9EF8-CE35C693AF6B}" presName="aNode" presStyleLbl="fgAcc1" presStyleIdx="2" presStyleCnt="6" custLinFactY="28707" custLinFactNeighborX="-34634" custLinFactNeighborY="100000">
        <dgm:presLayoutVars>
          <dgm:bulletEnabled val="1"/>
        </dgm:presLayoutVars>
      </dgm:prSet>
      <dgm:spPr/>
    </dgm:pt>
    <dgm:pt modelId="{28471C83-1A82-5D4A-9565-8F1B8DAD69CC}" type="pres">
      <dgm:prSet presAssocID="{1DB75B60-E6FF-F443-9EF8-CE35C693AF6B}" presName="aSpace" presStyleCnt="0"/>
      <dgm:spPr/>
    </dgm:pt>
    <dgm:pt modelId="{D6C73D77-FCED-8343-81C1-A17ACA67F260}" type="pres">
      <dgm:prSet presAssocID="{465BF1E9-415F-E841-8619-936DAE0296B5}" presName="aNode" presStyleLbl="fgAcc1" presStyleIdx="3" presStyleCnt="6" custLinFactY="35152" custLinFactNeighborX="-34132" custLinFactNeighborY="100000">
        <dgm:presLayoutVars>
          <dgm:bulletEnabled val="1"/>
        </dgm:presLayoutVars>
      </dgm:prSet>
      <dgm:spPr/>
    </dgm:pt>
    <dgm:pt modelId="{540156E5-97C5-8141-9DBF-B56E45B57CF6}" type="pres">
      <dgm:prSet presAssocID="{465BF1E9-415F-E841-8619-936DAE0296B5}" presName="aSpace" presStyleCnt="0"/>
      <dgm:spPr/>
    </dgm:pt>
    <dgm:pt modelId="{A378ED57-D1B6-DC40-800B-F48E0FAE9B34}" type="pres">
      <dgm:prSet presAssocID="{B13DBECD-B83A-3B45-9C98-9AA575F7C240}" presName="aNode" presStyleLbl="fgAcc1" presStyleIdx="4" presStyleCnt="6" custLinFactY="49844" custLinFactNeighborX="-35136" custLinFactNeighborY="100000">
        <dgm:presLayoutVars>
          <dgm:bulletEnabled val="1"/>
        </dgm:presLayoutVars>
      </dgm:prSet>
      <dgm:spPr/>
    </dgm:pt>
    <dgm:pt modelId="{A915E300-F0AC-6A4A-BBE1-BAE7ACF59C62}" type="pres">
      <dgm:prSet presAssocID="{B13DBECD-B83A-3B45-9C98-9AA575F7C240}" presName="aSpace" presStyleCnt="0"/>
      <dgm:spPr/>
    </dgm:pt>
    <dgm:pt modelId="{20ED39E7-6F07-7D4C-AF11-3983FAD7FBB0}" type="pres">
      <dgm:prSet presAssocID="{0CFCF5B2-7F49-074A-A7B9-C19C233D5593}" presName="aNode" presStyleLbl="fgAcc1" presStyleIdx="5" presStyleCnt="6" custLinFactY="66916" custLinFactNeighborX="-34633" custLinFactNeighborY="100000">
        <dgm:presLayoutVars>
          <dgm:bulletEnabled val="1"/>
        </dgm:presLayoutVars>
      </dgm:prSet>
      <dgm:spPr/>
    </dgm:pt>
    <dgm:pt modelId="{0D9D5C4E-8D89-284D-BFBD-47E21692A6C3}" type="pres">
      <dgm:prSet presAssocID="{0CFCF5B2-7F49-074A-A7B9-C19C233D5593}" presName="aSpace" presStyleCnt="0"/>
      <dgm:spPr/>
    </dgm:pt>
  </dgm:ptLst>
  <dgm:cxnLst>
    <dgm:cxn modelId="{8E2F8900-2AE5-A549-AD1D-7BB80D6A7DE6}" srcId="{024A373D-023B-C748-861A-5A0718DA7175}" destId="{C71FD838-BC21-C84F-ABB8-12AE4E3A6DA0}" srcOrd="0" destOrd="0" parTransId="{58B10A5A-8B75-3D40-8675-B54C2CAB91F8}" sibTransId="{5B0D3FA5-B278-FC49-80DA-25E676A3AEF5}"/>
    <dgm:cxn modelId="{BE307310-8E56-40EC-85F4-39F58218A2F0}" type="presOf" srcId="{C71FD838-BC21-C84F-ABB8-12AE4E3A6DA0}" destId="{8B71AC00-B6FC-1D4D-9D98-F5204AF18890}" srcOrd="0" destOrd="0" presId="urn:microsoft.com/office/officeart/2005/8/layout/pyramid2"/>
    <dgm:cxn modelId="{9CE5953F-02C7-4BB3-BF9F-675C16D3274A}" type="presOf" srcId="{B13DBECD-B83A-3B45-9C98-9AA575F7C240}" destId="{A378ED57-D1B6-DC40-800B-F48E0FAE9B34}" srcOrd="0" destOrd="0" presId="urn:microsoft.com/office/officeart/2005/8/layout/pyramid2"/>
    <dgm:cxn modelId="{7D163A5D-4BC8-4C19-B2A1-FB0C64047F62}" type="presOf" srcId="{024A373D-023B-C748-861A-5A0718DA7175}" destId="{3E424F75-8C38-1448-BD00-1DEFFB6F2558}" srcOrd="0" destOrd="0" presId="urn:microsoft.com/office/officeart/2005/8/layout/pyramid2"/>
    <dgm:cxn modelId="{DB9DD45F-CC0E-4AA9-95DE-0D06EEA32656}" type="presOf" srcId="{465BF1E9-415F-E841-8619-936DAE0296B5}" destId="{D6C73D77-FCED-8343-81C1-A17ACA67F260}" srcOrd="0" destOrd="0" presId="urn:microsoft.com/office/officeart/2005/8/layout/pyramid2"/>
    <dgm:cxn modelId="{58774174-9590-4AE2-89ED-B523E67EA50C}" type="presOf" srcId="{0D165663-183F-7E4E-AF6D-FC34E38BEF4A}" destId="{15BE54F6-B140-184E-8234-33BEAACB49A5}" srcOrd="0" destOrd="0" presId="urn:microsoft.com/office/officeart/2005/8/layout/pyramid2"/>
    <dgm:cxn modelId="{19AF8177-1502-A84B-B090-ABE4BA9C1A7F}" srcId="{024A373D-023B-C748-861A-5A0718DA7175}" destId="{0CFCF5B2-7F49-074A-A7B9-C19C233D5593}" srcOrd="5" destOrd="0" parTransId="{6E0239F7-2A6A-404B-B6B0-F2CF89EB0D2F}" sibTransId="{96A0D5DE-215A-5747-93CB-B6831671FFC8}"/>
    <dgm:cxn modelId="{BDB6F979-A8CF-0746-A701-1C6F3F42C72D}" srcId="{024A373D-023B-C748-861A-5A0718DA7175}" destId="{0D165663-183F-7E4E-AF6D-FC34E38BEF4A}" srcOrd="1" destOrd="0" parTransId="{8C1B99AB-79E8-8042-B821-AE47F1F1842B}" sibTransId="{E4C7C5E5-6D4B-0144-B2E4-6A3CC96CA4D4}"/>
    <dgm:cxn modelId="{1A5B908F-863B-4C49-8C18-937EDCE63F26}" srcId="{024A373D-023B-C748-861A-5A0718DA7175}" destId="{B13DBECD-B83A-3B45-9C98-9AA575F7C240}" srcOrd="4" destOrd="0" parTransId="{F1DB4D09-B087-A14F-93A8-895EF0404424}" sibTransId="{A5BE1344-0DC3-7748-80A3-F801E13A19DA}"/>
    <dgm:cxn modelId="{B8EF0098-BAED-4CD8-A703-EB0BE1CD40CE}" type="presOf" srcId="{1DB75B60-E6FF-F443-9EF8-CE35C693AF6B}" destId="{42C19DFF-2D9A-5643-AE58-D80A9A14D2EC}" srcOrd="0" destOrd="0" presId="urn:microsoft.com/office/officeart/2005/8/layout/pyramid2"/>
    <dgm:cxn modelId="{381FF0CC-8380-7344-80F9-2F8654799D5D}" srcId="{024A373D-023B-C748-861A-5A0718DA7175}" destId="{1DB75B60-E6FF-F443-9EF8-CE35C693AF6B}" srcOrd="2" destOrd="0" parTransId="{BBBEE8EA-5F39-2D4A-8C35-F3954BE79062}" sibTransId="{53EDF392-F826-C14D-95D3-FB3551EBF1E0}"/>
    <dgm:cxn modelId="{26F873CE-ADDF-FE4A-815C-3ABC8B4F8050}" srcId="{024A373D-023B-C748-861A-5A0718DA7175}" destId="{465BF1E9-415F-E841-8619-936DAE0296B5}" srcOrd="3" destOrd="0" parTransId="{46230196-5C6C-504D-BB7C-13CAE429ACCC}" sibTransId="{670322AC-6BBF-3640-B4CC-253CF59A2B82}"/>
    <dgm:cxn modelId="{60D0B0DF-7DD2-45E3-B343-4B23E2CB8022}" type="presOf" srcId="{0CFCF5B2-7F49-074A-A7B9-C19C233D5593}" destId="{20ED39E7-6F07-7D4C-AF11-3983FAD7FBB0}" srcOrd="0" destOrd="0" presId="urn:microsoft.com/office/officeart/2005/8/layout/pyramid2"/>
    <dgm:cxn modelId="{6B8D1B70-89F1-4B61-A1F1-896094123E18}" type="presParOf" srcId="{3E424F75-8C38-1448-BD00-1DEFFB6F2558}" destId="{1495163C-DFF8-3C49-A33A-D8EAE30AA542}" srcOrd="0" destOrd="0" presId="urn:microsoft.com/office/officeart/2005/8/layout/pyramid2"/>
    <dgm:cxn modelId="{DBA22BC8-9D7E-49BA-A463-664E80E288FA}" type="presParOf" srcId="{3E424F75-8C38-1448-BD00-1DEFFB6F2558}" destId="{A3662652-3A20-4844-B402-271765084CA0}" srcOrd="1" destOrd="0" presId="urn:microsoft.com/office/officeart/2005/8/layout/pyramid2"/>
    <dgm:cxn modelId="{6BCD00FE-E118-48A1-B213-BF5311CF8409}" type="presParOf" srcId="{A3662652-3A20-4844-B402-271765084CA0}" destId="{8B71AC00-B6FC-1D4D-9D98-F5204AF18890}" srcOrd="0" destOrd="0" presId="urn:microsoft.com/office/officeart/2005/8/layout/pyramid2"/>
    <dgm:cxn modelId="{410C93B3-2387-4003-8254-D3E9F6584DD6}" type="presParOf" srcId="{A3662652-3A20-4844-B402-271765084CA0}" destId="{7C401003-738D-7940-9CB7-7BF6D37C0299}" srcOrd="1" destOrd="0" presId="urn:microsoft.com/office/officeart/2005/8/layout/pyramid2"/>
    <dgm:cxn modelId="{C4C4B6A1-613D-433A-BC5E-19DE4709E480}" type="presParOf" srcId="{A3662652-3A20-4844-B402-271765084CA0}" destId="{15BE54F6-B140-184E-8234-33BEAACB49A5}" srcOrd="2" destOrd="0" presId="urn:microsoft.com/office/officeart/2005/8/layout/pyramid2"/>
    <dgm:cxn modelId="{D54C768F-B0CB-4D90-9A41-7AE2CE130D21}" type="presParOf" srcId="{A3662652-3A20-4844-B402-271765084CA0}" destId="{543B393B-2D92-AC40-BC05-00C1EA03CA6D}" srcOrd="3" destOrd="0" presId="urn:microsoft.com/office/officeart/2005/8/layout/pyramid2"/>
    <dgm:cxn modelId="{5DBA1754-1A0A-4DE1-A7EF-18D02FBED2E1}" type="presParOf" srcId="{A3662652-3A20-4844-B402-271765084CA0}" destId="{42C19DFF-2D9A-5643-AE58-D80A9A14D2EC}" srcOrd="4" destOrd="0" presId="urn:microsoft.com/office/officeart/2005/8/layout/pyramid2"/>
    <dgm:cxn modelId="{447FB6C8-4D74-4AAF-9829-E80F8A49A77C}" type="presParOf" srcId="{A3662652-3A20-4844-B402-271765084CA0}" destId="{28471C83-1A82-5D4A-9565-8F1B8DAD69CC}" srcOrd="5" destOrd="0" presId="urn:microsoft.com/office/officeart/2005/8/layout/pyramid2"/>
    <dgm:cxn modelId="{09F02BDE-DAD0-45AA-9625-15E3BFF0389B}" type="presParOf" srcId="{A3662652-3A20-4844-B402-271765084CA0}" destId="{D6C73D77-FCED-8343-81C1-A17ACA67F260}" srcOrd="6" destOrd="0" presId="urn:microsoft.com/office/officeart/2005/8/layout/pyramid2"/>
    <dgm:cxn modelId="{A8B64A77-7ED1-440F-A6A8-6D7D3A8CB4C2}" type="presParOf" srcId="{A3662652-3A20-4844-B402-271765084CA0}" destId="{540156E5-97C5-8141-9DBF-B56E45B57CF6}" srcOrd="7" destOrd="0" presId="urn:microsoft.com/office/officeart/2005/8/layout/pyramid2"/>
    <dgm:cxn modelId="{1F53E113-9AC0-4812-80DE-53EE3A10C6AD}" type="presParOf" srcId="{A3662652-3A20-4844-B402-271765084CA0}" destId="{A378ED57-D1B6-DC40-800B-F48E0FAE9B34}" srcOrd="8" destOrd="0" presId="urn:microsoft.com/office/officeart/2005/8/layout/pyramid2"/>
    <dgm:cxn modelId="{5BA57F0B-2F38-4A67-9DA1-CAF0200C3A78}" type="presParOf" srcId="{A3662652-3A20-4844-B402-271765084CA0}" destId="{A915E300-F0AC-6A4A-BBE1-BAE7ACF59C62}" srcOrd="9" destOrd="0" presId="urn:microsoft.com/office/officeart/2005/8/layout/pyramid2"/>
    <dgm:cxn modelId="{8647C1EC-2686-4FED-9FAB-60DFED9F646D}" type="presParOf" srcId="{A3662652-3A20-4844-B402-271765084CA0}" destId="{20ED39E7-6F07-7D4C-AF11-3983FAD7FBB0}" srcOrd="10" destOrd="0" presId="urn:microsoft.com/office/officeart/2005/8/layout/pyramid2"/>
    <dgm:cxn modelId="{EE21F47F-5385-486D-87E0-9F86417859B2}" type="presParOf" srcId="{A3662652-3A20-4844-B402-271765084CA0}" destId="{0D9D5C4E-8D89-284D-BFBD-47E21692A6C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3492D-2B80-493C-A774-CE830CB6C01A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82D6F254-C294-4DA1-8C2D-1A75C4DA9B4A}">
      <dgm:prSet phldrT="[Text]" custT="1"/>
      <dgm:spPr/>
      <dgm:t>
        <a:bodyPr/>
        <a:lstStyle/>
        <a:p>
          <a:r>
            <a:rPr lang="en-US" sz="2800" b="1" dirty="0"/>
            <a:t>FORI/</a:t>
          </a:r>
          <a:r>
            <a:rPr lang="en-US" sz="2800" b="1" dirty="0" err="1"/>
            <a:t>QtA</a:t>
          </a:r>
          <a:r>
            <a:rPr lang="en-US" sz="2800" b="1" dirty="0"/>
            <a:t> Text</a:t>
          </a:r>
        </a:p>
      </dgm:t>
    </dgm:pt>
    <dgm:pt modelId="{AD757814-9540-42CC-AF0B-8C06FD961B81}" type="parTrans" cxnId="{A30A0819-9745-4F35-ADA9-8E9C3CC81A4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7E1D561-66E6-4571-BDAC-F351C3C9C1A5}" type="sibTrans" cxnId="{A30A0819-9745-4F35-ADA9-8E9C3CC81A4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07A9DC6-716C-4580-97B7-5755FDAD431D}">
      <dgm:prSet phldrT="[Text]" custT="1"/>
      <dgm:spPr/>
      <dgm:t>
        <a:bodyPr/>
        <a:lstStyle/>
        <a:p>
          <a:r>
            <a:rPr lang="en-US" sz="2800" b="1" dirty="0"/>
            <a:t>Engagement</a:t>
          </a:r>
        </a:p>
      </dgm:t>
    </dgm:pt>
    <dgm:pt modelId="{6120CB9A-B810-4839-AC44-FC3BE73F4E33}" type="parTrans" cxnId="{C8E6F9BB-DD56-4847-A34F-3850ECB90485}">
      <dgm:prSet/>
      <dgm:spPr/>
      <dgm:t>
        <a:bodyPr/>
        <a:lstStyle/>
        <a:p>
          <a:endParaRPr lang="en-US" sz="1400"/>
        </a:p>
      </dgm:t>
    </dgm:pt>
    <dgm:pt modelId="{541749E3-B609-4A8A-8F2B-B51DB536CE0D}" type="sibTrans" cxnId="{C8E6F9BB-DD56-4847-A34F-3850ECB90485}">
      <dgm:prSet/>
      <dgm:spPr/>
      <dgm:t>
        <a:bodyPr/>
        <a:lstStyle/>
        <a:p>
          <a:endParaRPr lang="en-US" sz="1400"/>
        </a:p>
      </dgm:t>
    </dgm:pt>
    <dgm:pt modelId="{B8F48D26-CF34-496A-8EB0-21C70D7C16AC}">
      <dgm:prSet phldrT="[Text]" custT="1"/>
      <dgm:spPr/>
      <dgm:t>
        <a:bodyPr/>
        <a:lstStyle/>
        <a:p>
          <a:r>
            <a:rPr lang="en-US" sz="2800" b="1" dirty="0"/>
            <a:t>Writing</a:t>
          </a:r>
        </a:p>
      </dgm:t>
    </dgm:pt>
    <dgm:pt modelId="{A4F8FE9B-90D9-42E3-9BBA-B490D2F67AAE}" type="parTrans" cxnId="{53C4FC3A-9A5D-4EA2-A748-2A8FC7648E57}">
      <dgm:prSet/>
      <dgm:spPr/>
      <dgm:t>
        <a:bodyPr/>
        <a:lstStyle/>
        <a:p>
          <a:endParaRPr lang="en-US" sz="1400"/>
        </a:p>
      </dgm:t>
    </dgm:pt>
    <dgm:pt modelId="{E2A88030-E312-456E-B774-031DC0732CBC}" type="sibTrans" cxnId="{53C4FC3A-9A5D-4EA2-A748-2A8FC7648E57}">
      <dgm:prSet/>
      <dgm:spPr/>
      <dgm:t>
        <a:bodyPr/>
        <a:lstStyle/>
        <a:p>
          <a:endParaRPr lang="en-US" sz="1400"/>
        </a:p>
      </dgm:t>
    </dgm:pt>
    <dgm:pt modelId="{4B2074F8-5FBB-44AD-B836-FB0D116A9F1D}" type="pres">
      <dgm:prSet presAssocID="{33B3492D-2B80-493C-A774-CE830CB6C01A}" presName="compositeShape" presStyleCnt="0">
        <dgm:presLayoutVars>
          <dgm:chMax val="7"/>
          <dgm:dir/>
          <dgm:resizeHandles val="exact"/>
        </dgm:presLayoutVars>
      </dgm:prSet>
      <dgm:spPr/>
    </dgm:pt>
    <dgm:pt modelId="{ED0481B2-85DE-4D96-BA1D-46BEBC2754C9}" type="pres">
      <dgm:prSet presAssocID="{82D6F254-C294-4DA1-8C2D-1A75C4DA9B4A}" presName="circ1" presStyleLbl="vennNode1" presStyleIdx="0" presStyleCnt="3" custLinFactNeighborX="50160" custLinFactNeighborY="9578"/>
      <dgm:spPr/>
    </dgm:pt>
    <dgm:pt modelId="{3DD0C9B6-C75D-413C-831F-CEDEADBB0398}" type="pres">
      <dgm:prSet presAssocID="{82D6F254-C294-4DA1-8C2D-1A75C4DA9B4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F879634-BC55-4F7C-9E43-0AB275265804}" type="pres">
      <dgm:prSet presAssocID="{E07A9DC6-716C-4580-97B7-5755FDAD431D}" presName="circ2" presStyleLbl="vennNode1" presStyleIdx="1" presStyleCnt="3" custLinFactNeighborX="50510" custLinFactNeighborY="2083"/>
      <dgm:spPr/>
    </dgm:pt>
    <dgm:pt modelId="{325DB1B3-EBDC-4F3F-8050-3C4AAFC971C5}" type="pres">
      <dgm:prSet presAssocID="{E07A9DC6-716C-4580-97B7-5755FDAD43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FBD5957-99DB-4554-BC84-C98E989681A9}" type="pres">
      <dgm:prSet presAssocID="{B8F48D26-CF34-496A-8EB0-21C70D7C16AC}" presName="circ3" presStyleLbl="vennNode1" presStyleIdx="2" presStyleCnt="3" custLinFactNeighborX="53252" custLinFactNeighborY="2083"/>
      <dgm:spPr/>
    </dgm:pt>
    <dgm:pt modelId="{6CC7C432-A669-436A-A966-3E216E5256F8}" type="pres">
      <dgm:prSet presAssocID="{B8F48D26-CF34-496A-8EB0-21C70D7C16A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15C4914-D333-445C-BA75-28F91F5B9731}" type="presOf" srcId="{E07A9DC6-716C-4580-97B7-5755FDAD431D}" destId="{2F879634-BC55-4F7C-9E43-0AB275265804}" srcOrd="0" destOrd="0" presId="urn:microsoft.com/office/officeart/2005/8/layout/venn1"/>
    <dgm:cxn modelId="{A30A0819-9745-4F35-ADA9-8E9C3CC81A48}" srcId="{33B3492D-2B80-493C-A774-CE830CB6C01A}" destId="{82D6F254-C294-4DA1-8C2D-1A75C4DA9B4A}" srcOrd="0" destOrd="0" parTransId="{AD757814-9540-42CC-AF0B-8C06FD961B81}" sibTransId="{C7E1D561-66E6-4571-BDAC-F351C3C9C1A5}"/>
    <dgm:cxn modelId="{D833B421-F583-494D-8F59-5E0FAE7894CF}" type="presOf" srcId="{82D6F254-C294-4DA1-8C2D-1A75C4DA9B4A}" destId="{3DD0C9B6-C75D-413C-831F-CEDEADBB0398}" srcOrd="1" destOrd="0" presId="urn:microsoft.com/office/officeart/2005/8/layout/venn1"/>
    <dgm:cxn modelId="{53C4FC3A-9A5D-4EA2-A748-2A8FC7648E57}" srcId="{33B3492D-2B80-493C-A774-CE830CB6C01A}" destId="{B8F48D26-CF34-496A-8EB0-21C70D7C16AC}" srcOrd="2" destOrd="0" parTransId="{A4F8FE9B-90D9-42E3-9BBA-B490D2F67AAE}" sibTransId="{E2A88030-E312-456E-B774-031DC0732CBC}"/>
    <dgm:cxn modelId="{F3145561-8481-4E3B-A1BC-1633D00D8A66}" type="presOf" srcId="{B8F48D26-CF34-496A-8EB0-21C70D7C16AC}" destId="{2FBD5957-99DB-4554-BC84-C98E989681A9}" srcOrd="0" destOrd="0" presId="urn:microsoft.com/office/officeart/2005/8/layout/venn1"/>
    <dgm:cxn modelId="{3A6A345A-1BBB-41B3-8C2E-53739122F3C6}" type="presOf" srcId="{E07A9DC6-716C-4580-97B7-5755FDAD431D}" destId="{325DB1B3-EBDC-4F3F-8050-3C4AAFC971C5}" srcOrd="1" destOrd="0" presId="urn:microsoft.com/office/officeart/2005/8/layout/venn1"/>
    <dgm:cxn modelId="{D781E77A-6226-4CB6-8938-5A46BED29D27}" type="presOf" srcId="{82D6F254-C294-4DA1-8C2D-1A75C4DA9B4A}" destId="{ED0481B2-85DE-4D96-BA1D-46BEBC2754C9}" srcOrd="0" destOrd="0" presId="urn:microsoft.com/office/officeart/2005/8/layout/venn1"/>
    <dgm:cxn modelId="{53F1599E-FA2A-47CB-A8F9-CE47339D0E29}" type="presOf" srcId="{B8F48D26-CF34-496A-8EB0-21C70D7C16AC}" destId="{6CC7C432-A669-436A-A966-3E216E5256F8}" srcOrd="1" destOrd="0" presId="urn:microsoft.com/office/officeart/2005/8/layout/venn1"/>
    <dgm:cxn modelId="{C8E6F9BB-DD56-4847-A34F-3850ECB90485}" srcId="{33B3492D-2B80-493C-A774-CE830CB6C01A}" destId="{E07A9DC6-716C-4580-97B7-5755FDAD431D}" srcOrd="1" destOrd="0" parTransId="{6120CB9A-B810-4839-AC44-FC3BE73F4E33}" sibTransId="{541749E3-B609-4A8A-8F2B-B51DB536CE0D}"/>
    <dgm:cxn modelId="{17BB8CC9-F4FC-4473-9F16-F50770510D52}" type="presOf" srcId="{33B3492D-2B80-493C-A774-CE830CB6C01A}" destId="{4B2074F8-5FBB-44AD-B836-FB0D116A9F1D}" srcOrd="0" destOrd="0" presId="urn:microsoft.com/office/officeart/2005/8/layout/venn1"/>
    <dgm:cxn modelId="{C8E5F0B0-B380-4207-9A82-143A18B9E980}" type="presParOf" srcId="{4B2074F8-5FBB-44AD-B836-FB0D116A9F1D}" destId="{ED0481B2-85DE-4D96-BA1D-46BEBC2754C9}" srcOrd="0" destOrd="0" presId="urn:microsoft.com/office/officeart/2005/8/layout/venn1"/>
    <dgm:cxn modelId="{48129B75-898C-47A9-B217-C0E8E3D9854F}" type="presParOf" srcId="{4B2074F8-5FBB-44AD-B836-FB0D116A9F1D}" destId="{3DD0C9B6-C75D-413C-831F-CEDEADBB0398}" srcOrd="1" destOrd="0" presId="urn:microsoft.com/office/officeart/2005/8/layout/venn1"/>
    <dgm:cxn modelId="{5F6BB207-9F21-44F4-99D9-0781044CB430}" type="presParOf" srcId="{4B2074F8-5FBB-44AD-B836-FB0D116A9F1D}" destId="{2F879634-BC55-4F7C-9E43-0AB275265804}" srcOrd="2" destOrd="0" presId="urn:microsoft.com/office/officeart/2005/8/layout/venn1"/>
    <dgm:cxn modelId="{B0042A40-DE90-4ADD-9A9C-7F566D1A648A}" type="presParOf" srcId="{4B2074F8-5FBB-44AD-B836-FB0D116A9F1D}" destId="{325DB1B3-EBDC-4F3F-8050-3C4AAFC971C5}" srcOrd="3" destOrd="0" presId="urn:microsoft.com/office/officeart/2005/8/layout/venn1"/>
    <dgm:cxn modelId="{F9565408-7F6E-400B-A889-B22F8D0E90C6}" type="presParOf" srcId="{4B2074F8-5FBB-44AD-B836-FB0D116A9F1D}" destId="{2FBD5957-99DB-4554-BC84-C98E989681A9}" srcOrd="4" destOrd="0" presId="urn:microsoft.com/office/officeart/2005/8/layout/venn1"/>
    <dgm:cxn modelId="{AA39EC4E-5A0A-431E-9690-79B752402B6E}" type="presParOf" srcId="{4B2074F8-5FBB-44AD-B836-FB0D116A9F1D}" destId="{6CC7C432-A669-436A-A966-3E216E5256F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29A720-C202-49FF-9B66-63562B8D7393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CB45DCD-A46B-4BA1-8761-C15294014AB9}">
      <dgm:prSet phldrT="[Text]" custT="1"/>
      <dgm:spPr/>
      <dgm:t>
        <a:bodyPr/>
        <a:lstStyle/>
        <a:p>
          <a:r>
            <a:rPr lang="en-US" sz="3200" dirty="0"/>
            <a:t>Scaffolding Drafting/Writing</a:t>
          </a:r>
        </a:p>
      </dgm:t>
    </dgm:pt>
    <dgm:pt modelId="{6ACD8141-D347-40E4-A5C8-39E7EC5FC582}" type="parTrans" cxnId="{A4248515-C648-4ACA-9B30-FA1E99012045}">
      <dgm:prSet/>
      <dgm:spPr/>
      <dgm:t>
        <a:bodyPr/>
        <a:lstStyle/>
        <a:p>
          <a:endParaRPr lang="en-US"/>
        </a:p>
      </dgm:t>
    </dgm:pt>
    <dgm:pt modelId="{F317318D-1338-4438-8A91-64224EFCD7D4}" type="sibTrans" cxnId="{A4248515-C648-4ACA-9B30-FA1E99012045}">
      <dgm:prSet/>
      <dgm:spPr/>
      <dgm:t>
        <a:bodyPr/>
        <a:lstStyle/>
        <a:p>
          <a:endParaRPr lang="en-US"/>
        </a:p>
      </dgm:t>
    </dgm:pt>
    <dgm:pt modelId="{E5AEA87E-C0C9-44EA-B8C2-8357208F2B36}">
      <dgm:prSet/>
      <dgm:spPr/>
      <dgm:t>
        <a:bodyPr/>
        <a:lstStyle/>
        <a:p>
          <a:r>
            <a:rPr lang="en-US" dirty="0"/>
            <a:t>Model text referencing to verify ideas</a:t>
          </a:r>
        </a:p>
      </dgm:t>
    </dgm:pt>
    <dgm:pt modelId="{ADE080A0-91CA-45BA-AA7B-405DB5729719}" type="parTrans" cxnId="{73C9E769-31E9-4F9A-9A13-F79D8F5D72EF}">
      <dgm:prSet/>
      <dgm:spPr/>
      <dgm:t>
        <a:bodyPr/>
        <a:lstStyle/>
        <a:p>
          <a:endParaRPr lang="en-US"/>
        </a:p>
      </dgm:t>
    </dgm:pt>
    <dgm:pt modelId="{72D6FF23-60CA-4048-B86E-2EE74FD9B4D7}" type="sibTrans" cxnId="{73C9E769-31E9-4F9A-9A13-F79D8F5D72EF}">
      <dgm:prSet/>
      <dgm:spPr/>
      <dgm:t>
        <a:bodyPr/>
        <a:lstStyle/>
        <a:p>
          <a:endParaRPr lang="en-US"/>
        </a:p>
      </dgm:t>
    </dgm:pt>
    <dgm:pt modelId="{B159C057-9B6E-4EA5-B44F-7F8DDF3A7D1A}">
      <dgm:prSet/>
      <dgm:spPr/>
      <dgm:t>
        <a:bodyPr/>
        <a:lstStyle/>
        <a:p>
          <a:r>
            <a:rPr lang="en-US" dirty="0"/>
            <a:t>Model drafting</a:t>
          </a:r>
        </a:p>
      </dgm:t>
    </dgm:pt>
    <dgm:pt modelId="{BBF1B9B4-2A30-4994-9D5B-D9CB98B90C34}" type="parTrans" cxnId="{A0FFE8DF-FFDE-4555-9B73-D5F5B640D7B6}">
      <dgm:prSet/>
      <dgm:spPr/>
      <dgm:t>
        <a:bodyPr/>
        <a:lstStyle/>
        <a:p>
          <a:endParaRPr lang="en-US"/>
        </a:p>
      </dgm:t>
    </dgm:pt>
    <dgm:pt modelId="{5622A409-229F-4A88-A3C3-7A9411AFD9AE}" type="sibTrans" cxnId="{A0FFE8DF-FFDE-4555-9B73-D5F5B640D7B6}">
      <dgm:prSet/>
      <dgm:spPr/>
      <dgm:t>
        <a:bodyPr/>
        <a:lstStyle/>
        <a:p>
          <a:endParaRPr lang="en-US"/>
        </a:p>
      </dgm:t>
    </dgm:pt>
    <dgm:pt modelId="{32BBB16F-5F2C-490C-92AE-22A47A7AECFA}">
      <dgm:prSet/>
      <dgm:spPr/>
      <dgm:t>
        <a:bodyPr/>
        <a:lstStyle/>
        <a:p>
          <a:r>
            <a:rPr lang="en-US" dirty="0"/>
            <a:t>Scaffold responses/oral language </a:t>
          </a:r>
        </a:p>
      </dgm:t>
    </dgm:pt>
    <dgm:pt modelId="{06E7A884-FF0B-4D05-9966-8D8B3C50CFD2}" type="parTrans" cxnId="{F6949E96-07DD-4A74-8AD6-EC924BDE5BBF}">
      <dgm:prSet/>
      <dgm:spPr/>
      <dgm:t>
        <a:bodyPr/>
        <a:lstStyle/>
        <a:p>
          <a:endParaRPr lang="en-US"/>
        </a:p>
      </dgm:t>
    </dgm:pt>
    <dgm:pt modelId="{655EFB70-D2D9-4DE9-817D-6B36CEEFF6B7}" type="sibTrans" cxnId="{F6949E96-07DD-4A74-8AD6-EC924BDE5BBF}">
      <dgm:prSet/>
      <dgm:spPr/>
      <dgm:t>
        <a:bodyPr/>
        <a:lstStyle/>
        <a:p>
          <a:endParaRPr lang="en-US"/>
        </a:p>
      </dgm:t>
    </dgm:pt>
    <dgm:pt modelId="{6BBE399C-B360-43C5-BDFB-D63205FEE2EB}">
      <dgm:prSet phldrT="[Text]"/>
      <dgm:spPr/>
      <dgm:t>
        <a:bodyPr/>
        <a:lstStyle/>
        <a:p>
          <a:r>
            <a:rPr lang="en-US" dirty="0"/>
            <a:t>Model organization tools</a:t>
          </a:r>
        </a:p>
      </dgm:t>
    </dgm:pt>
    <dgm:pt modelId="{BD1F4D6B-8686-4418-A3EF-7389AB2A11EF}" type="parTrans" cxnId="{3B7FFBC0-CED3-4EAF-87C8-1E5B6B664634}">
      <dgm:prSet/>
      <dgm:spPr/>
      <dgm:t>
        <a:bodyPr/>
        <a:lstStyle/>
        <a:p>
          <a:endParaRPr lang="en-US"/>
        </a:p>
      </dgm:t>
    </dgm:pt>
    <dgm:pt modelId="{BA245554-86C7-40C5-8B5B-22A7470F9F46}" type="sibTrans" cxnId="{3B7FFBC0-CED3-4EAF-87C8-1E5B6B664634}">
      <dgm:prSet/>
      <dgm:spPr/>
      <dgm:t>
        <a:bodyPr/>
        <a:lstStyle/>
        <a:p>
          <a:endParaRPr lang="en-US"/>
        </a:p>
      </dgm:t>
    </dgm:pt>
    <dgm:pt modelId="{63A3266E-C074-4826-AF40-0446E5819EEF}">
      <dgm:prSet/>
      <dgm:spPr/>
      <dgm:t>
        <a:bodyPr/>
        <a:lstStyle/>
        <a:p>
          <a:r>
            <a:rPr lang="en-US" dirty="0"/>
            <a:t>Efficient instruction (routines and prompts)</a:t>
          </a:r>
        </a:p>
      </dgm:t>
    </dgm:pt>
    <dgm:pt modelId="{8A8014B6-60CA-4839-80C1-916C383931E1}" type="parTrans" cxnId="{E82BACBB-CF18-47DC-A5DF-86D13CCF1E7C}">
      <dgm:prSet/>
      <dgm:spPr/>
      <dgm:t>
        <a:bodyPr/>
        <a:lstStyle/>
        <a:p>
          <a:endParaRPr lang="en-US"/>
        </a:p>
      </dgm:t>
    </dgm:pt>
    <dgm:pt modelId="{250DCF46-8E25-4D1F-BDEB-20C57A3C8F4B}" type="sibTrans" cxnId="{E82BACBB-CF18-47DC-A5DF-86D13CCF1E7C}">
      <dgm:prSet/>
      <dgm:spPr/>
      <dgm:t>
        <a:bodyPr/>
        <a:lstStyle/>
        <a:p>
          <a:endParaRPr lang="en-US"/>
        </a:p>
      </dgm:t>
    </dgm:pt>
    <dgm:pt modelId="{E905599F-A3B2-4C32-8874-0F5DFFBF13D2}" type="pres">
      <dgm:prSet presAssocID="{E429A720-C202-49FF-9B66-63562B8D739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C34D580-F4DB-487C-A06F-9E36D97AA258}" type="pres">
      <dgm:prSet presAssocID="{9CB45DCD-A46B-4BA1-8761-C15294014AB9}" presName="root1" presStyleCnt="0"/>
      <dgm:spPr/>
    </dgm:pt>
    <dgm:pt modelId="{953E6E84-910E-463F-9686-B9317C76B53A}" type="pres">
      <dgm:prSet presAssocID="{9CB45DCD-A46B-4BA1-8761-C15294014AB9}" presName="LevelOneTextNode" presStyleLbl="node0" presStyleIdx="0" presStyleCnt="1">
        <dgm:presLayoutVars>
          <dgm:chPref val="3"/>
        </dgm:presLayoutVars>
      </dgm:prSet>
      <dgm:spPr/>
    </dgm:pt>
    <dgm:pt modelId="{53BBBC2D-3513-4A77-A733-9FFF02BBD981}" type="pres">
      <dgm:prSet presAssocID="{9CB45DCD-A46B-4BA1-8761-C15294014AB9}" presName="level2hierChild" presStyleCnt="0"/>
      <dgm:spPr/>
    </dgm:pt>
    <dgm:pt modelId="{8691E3E1-17A8-45D7-AB21-78722C075AF6}" type="pres">
      <dgm:prSet presAssocID="{BD1F4D6B-8686-4418-A3EF-7389AB2A11EF}" presName="conn2-1" presStyleLbl="parChTrans1D2" presStyleIdx="0" presStyleCnt="5"/>
      <dgm:spPr/>
    </dgm:pt>
    <dgm:pt modelId="{CE9079D2-274C-4DD3-8AAD-DD7CCB9088DD}" type="pres">
      <dgm:prSet presAssocID="{BD1F4D6B-8686-4418-A3EF-7389AB2A11EF}" presName="connTx" presStyleLbl="parChTrans1D2" presStyleIdx="0" presStyleCnt="5"/>
      <dgm:spPr/>
    </dgm:pt>
    <dgm:pt modelId="{068C985E-1C1E-42D3-BB4F-7940B57C3FF9}" type="pres">
      <dgm:prSet presAssocID="{6BBE399C-B360-43C5-BDFB-D63205FEE2EB}" presName="root2" presStyleCnt="0"/>
      <dgm:spPr/>
    </dgm:pt>
    <dgm:pt modelId="{27037B98-277F-4C69-A65D-78FA27F00896}" type="pres">
      <dgm:prSet presAssocID="{6BBE399C-B360-43C5-BDFB-D63205FEE2EB}" presName="LevelTwoTextNode" presStyleLbl="node2" presStyleIdx="0" presStyleCnt="5">
        <dgm:presLayoutVars>
          <dgm:chPref val="3"/>
        </dgm:presLayoutVars>
      </dgm:prSet>
      <dgm:spPr/>
    </dgm:pt>
    <dgm:pt modelId="{25EC4139-4BB8-4382-B656-949F39298F00}" type="pres">
      <dgm:prSet presAssocID="{6BBE399C-B360-43C5-BDFB-D63205FEE2EB}" presName="level3hierChild" presStyleCnt="0"/>
      <dgm:spPr/>
    </dgm:pt>
    <dgm:pt modelId="{5541A8CE-DF2B-40EC-950F-EF71D28816A8}" type="pres">
      <dgm:prSet presAssocID="{BBF1B9B4-2A30-4994-9D5B-D9CB98B90C34}" presName="conn2-1" presStyleLbl="parChTrans1D2" presStyleIdx="1" presStyleCnt="5"/>
      <dgm:spPr/>
    </dgm:pt>
    <dgm:pt modelId="{97C64BA0-626C-4986-BF7B-DB4EBD31AC4B}" type="pres">
      <dgm:prSet presAssocID="{BBF1B9B4-2A30-4994-9D5B-D9CB98B90C34}" presName="connTx" presStyleLbl="parChTrans1D2" presStyleIdx="1" presStyleCnt="5"/>
      <dgm:spPr/>
    </dgm:pt>
    <dgm:pt modelId="{88261949-C9BB-4E6D-8CE8-7773D453E952}" type="pres">
      <dgm:prSet presAssocID="{B159C057-9B6E-4EA5-B44F-7F8DDF3A7D1A}" presName="root2" presStyleCnt="0"/>
      <dgm:spPr/>
    </dgm:pt>
    <dgm:pt modelId="{AAD5BF6D-18E0-4F56-A232-F3E95C246CD8}" type="pres">
      <dgm:prSet presAssocID="{B159C057-9B6E-4EA5-B44F-7F8DDF3A7D1A}" presName="LevelTwoTextNode" presStyleLbl="node2" presStyleIdx="1" presStyleCnt="5">
        <dgm:presLayoutVars>
          <dgm:chPref val="3"/>
        </dgm:presLayoutVars>
      </dgm:prSet>
      <dgm:spPr/>
    </dgm:pt>
    <dgm:pt modelId="{5C89AC86-C94F-422B-BAD7-AF15BFF68379}" type="pres">
      <dgm:prSet presAssocID="{B159C057-9B6E-4EA5-B44F-7F8DDF3A7D1A}" presName="level3hierChild" presStyleCnt="0"/>
      <dgm:spPr/>
    </dgm:pt>
    <dgm:pt modelId="{3989E650-86AE-4B4C-BBD6-BE27028278C7}" type="pres">
      <dgm:prSet presAssocID="{ADE080A0-91CA-45BA-AA7B-405DB5729719}" presName="conn2-1" presStyleLbl="parChTrans1D2" presStyleIdx="2" presStyleCnt="5"/>
      <dgm:spPr/>
    </dgm:pt>
    <dgm:pt modelId="{DA57DF13-8ABF-4089-80F4-D53F66288609}" type="pres">
      <dgm:prSet presAssocID="{ADE080A0-91CA-45BA-AA7B-405DB5729719}" presName="connTx" presStyleLbl="parChTrans1D2" presStyleIdx="2" presStyleCnt="5"/>
      <dgm:spPr/>
    </dgm:pt>
    <dgm:pt modelId="{9CD6F22E-7087-4BDB-B661-DAAAFB6B62EF}" type="pres">
      <dgm:prSet presAssocID="{E5AEA87E-C0C9-44EA-B8C2-8357208F2B36}" presName="root2" presStyleCnt="0"/>
      <dgm:spPr/>
    </dgm:pt>
    <dgm:pt modelId="{1EB0FA3C-9BDC-458B-B65B-DB969FD4D4DE}" type="pres">
      <dgm:prSet presAssocID="{E5AEA87E-C0C9-44EA-B8C2-8357208F2B36}" presName="LevelTwoTextNode" presStyleLbl="node2" presStyleIdx="2" presStyleCnt="5">
        <dgm:presLayoutVars>
          <dgm:chPref val="3"/>
        </dgm:presLayoutVars>
      </dgm:prSet>
      <dgm:spPr/>
    </dgm:pt>
    <dgm:pt modelId="{2191DE27-AF2B-448A-B37D-448C333B4C64}" type="pres">
      <dgm:prSet presAssocID="{E5AEA87E-C0C9-44EA-B8C2-8357208F2B36}" presName="level3hierChild" presStyleCnt="0"/>
      <dgm:spPr/>
    </dgm:pt>
    <dgm:pt modelId="{146086E6-6564-4F79-8B48-289C2169BAE1}" type="pres">
      <dgm:prSet presAssocID="{06E7A884-FF0B-4D05-9966-8D8B3C50CFD2}" presName="conn2-1" presStyleLbl="parChTrans1D2" presStyleIdx="3" presStyleCnt="5"/>
      <dgm:spPr/>
    </dgm:pt>
    <dgm:pt modelId="{AAF959D1-7654-4F92-94D8-4BBCFF0D04C1}" type="pres">
      <dgm:prSet presAssocID="{06E7A884-FF0B-4D05-9966-8D8B3C50CFD2}" presName="connTx" presStyleLbl="parChTrans1D2" presStyleIdx="3" presStyleCnt="5"/>
      <dgm:spPr/>
    </dgm:pt>
    <dgm:pt modelId="{1BF0642E-8C3A-4BD6-8B1E-632D96D1D458}" type="pres">
      <dgm:prSet presAssocID="{32BBB16F-5F2C-490C-92AE-22A47A7AECFA}" presName="root2" presStyleCnt="0"/>
      <dgm:spPr/>
    </dgm:pt>
    <dgm:pt modelId="{723605BD-5370-4C8F-92D9-68D0783EDE65}" type="pres">
      <dgm:prSet presAssocID="{32BBB16F-5F2C-490C-92AE-22A47A7AECFA}" presName="LevelTwoTextNode" presStyleLbl="node2" presStyleIdx="3" presStyleCnt="5">
        <dgm:presLayoutVars>
          <dgm:chPref val="3"/>
        </dgm:presLayoutVars>
      </dgm:prSet>
      <dgm:spPr/>
    </dgm:pt>
    <dgm:pt modelId="{EF2196D2-C4ED-4C67-ACE1-4D37DA7A35EC}" type="pres">
      <dgm:prSet presAssocID="{32BBB16F-5F2C-490C-92AE-22A47A7AECFA}" presName="level3hierChild" presStyleCnt="0"/>
      <dgm:spPr/>
    </dgm:pt>
    <dgm:pt modelId="{A3470A07-ACAF-4E50-9EEA-B6C8EBD6DC2B}" type="pres">
      <dgm:prSet presAssocID="{8A8014B6-60CA-4839-80C1-916C383931E1}" presName="conn2-1" presStyleLbl="parChTrans1D2" presStyleIdx="4" presStyleCnt="5"/>
      <dgm:spPr/>
    </dgm:pt>
    <dgm:pt modelId="{0DC2C853-F848-49EF-985E-C280ECE2C4FE}" type="pres">
      <dgm:prSet presAssocID="{8A8014B6-60CA-4839-80C1-916C383931E1}" presName="connTx" presStyleLbl="parChTrans1D2" presStyleIdx="4" presStyleCnt="5"/>
      <dgm:spPr/>
    </dgm:pt>
    <dgm:pt modelId="{20FCDD4A-F73A-4508-979D-B6B9DCF34B7E}" type="pres">
      <dgm:prSet presAssocID="{63A3266E-C074-4826-AF40-0446E5819EEF}" presName="root2" presStyleCnt="0"/>
      <dgm:spPr/>
    </dgm:pt>
    <dgm:pt modelId="{176DBE1B-DF1F-4325-A8EE-48450824E8F3}" type="pres">
      <dgm:prSet presAssocID="{63A3266E-C074-4826-AF40-0446E5819EEF}" presName="LevelTwoTextNode" presStyleLbl="node2" presStyleIdx="4" presStyleCnt="5">
        <dgm:presLayoutVars>
          <dgm:chPref val="3"/>
        </dgm:presLayoutVars>
      </dgm:prSet>
      <dgm:spPr/>
    </dgm:pt>
    <dgm:pt modelId="{BAEBC592-F86A-4873-B86A-80E629001C19}" type="pres">
      <dgm:prSet presAssocID="{63A3266E-C074-4826-AF40-0446E5819EEF}" presName="level3hierChild" presStyleCnt="0"/>
      <dgm:spPr/>
    </dgm:pt>
  </dgm:ptLst>
  <dgm:cxnLst>
    <dgm:cxn modelId="{A4248515-C648-4ACA-9B30-FA1E99012045}" srcId="{E429A720-C202-49FF-9B66-63562B8D7393}" destId="{9CB45DCD-A46B-4BA1-8761-C15294014AB9}" srcOrd="0" destOrd="0" parTransId="{6ACD8141-D347-40E4-A5C8-39E7EC5FC582}" sibTransId="{F317318D-1338-4438-8A91-64224EFCD7D4}"/>
    <dgm:cxn modelId="{B4DC2F37-9AFA-48CA-9F0F-F837EE0C9C13}" type="presOf" srcId="{BD1F4D6B-8686-4418-A3EF-7389AB2A11EF}" destId="{8691E3E1-17A8-45D7-AB21-78722C075AF6}" srcOrd="0" destOrd="0" presId="urn:microsoft.com/office/officeart/2008/layout/HorizontalMultiLevelHierarchy"/>
    <dgm:cxn modelId="{6C5F4E3E-2B99-4143-AB30-6FC87C9283B5}" type="presOf" srcId="{BBF1B9B4-2A30-4994-9D5B-D9CB98B90C34}" destId="{5541A8CE-DF2B-40EC-950F-EF71D28816A8}" srcOrd="0" destOrd="0" presId="urn:microsoft.com/office/officeart/2008/layout/HorizontalMultiLevelHierarchy"/>
    <dgm:cxn modelId="{8419E35D-F95E-4AD7-B76D-80ECF9282D54}" type="presOf" srcId="{06E7A884-FF0B-4D05-9966-8D8B3C50CFD2}" destId="{AAF959D1-7654-4F92-94D8-4BBCFF0D04C1}" srcOrd="1" destOrd="0" presId="urn:microsoft.com/office/officeart/2008/layout/HorizontalMultiLevelHierarchy"/>
    <dgm:cxn modelId="{0F14CE49-0865-492B-A76D-12E5E8D2776D}" type="presOf" srcId="{6BBE399C-B360-43C5-BDFB-D63205FEE2EB}" destId="{27037B98-277F-4C69-A65D-78FA27F00896}" srcOrd="0" destOrd="0" presId="urn:microsoft.com/office/officeart/2008/layout/HorizontalMultiLevelHierarchy"/>
    <dgm:cxn modelId="{73C9E769-31E9-4F9A-9A13-F79D8F5D72EF}" srcId="{9CB45DCD-A46B-4BA1-8761-C15294014AB9}" destId="{E5AEA87E-C0C9-44EA-B8C2-8357208F2B36}" srcOrd="2" destOrd="0" parTransId="{ADE080A0-91CA-45BA-AA7B-405DB5729719}" sibTransId="{72D6FF23-60CA-4048-B86E-2EE74FD9B4D7}"/>
    <dgm:cxn modelId="{A230E572-B074-468F-941B-E23D0D6CAF99}" type="presOf" srcId="{06E7A884-FF0B-4D05-9966-8D8B3C50CFD2}" destId="{146086E6-6564-4F79-8B48-289C2169BAE1}" srcOrd="0" destOrd="0" presId="urn:microsoft.com/office/officeart/2008/layout/HorizontalMultiLevelHierarchy"/>
    <dgm:cxn modelId="{874D2E74-03A0-4107-A586-839147EC091D}" type="presOf" srcId="{ADE080A0-91CA-45BA-AA7B-405DB5729719}" destId="{DA57DF13-8ABF-4089-80F4-D53F66288609}" srcOrd="1" destOrd="0" presId="urn:microsoft.com/office/officeart/2008/layout/HorizontalMultiLevelHierarchy"/>
    <dgm:cxn modelId="{B8E4BC5A-CCE9-4698-9E07-3D5389BD6ECC}" type="presOf" srcId="{8A8014B6-60CA-4839-80C1-916C383931E1}" destId="{A3470A07-ACAF-4E50-9EEA-B6C8EBD6DC2B}" srcOrd="0" destOrd="0" presId="urn:microsoft.com/office/officeart/2008/layout/HorizontalMultiLevelHierarchy"/>
    <dgm:cxn modelId="{E9CFCC7D-DD5C-434E-88CE-26463ACFA9DA}" type="presOf" srcId="{8A8014B6-60CA-4839-80C1-916C383931E1}" destId="{0DC2C853-F848-49EF-985E-C280ECE2C4FE}" srcOrd="1" destOrd="0" presId="urn:microsoft.com/office/officeart/2008/layout/HorizontalMultiLevelHierarchy"/>
    <dgm:cxn modelId="{4405C080-B554-4A42-B8BA-1AD8A9A0D379}" type="presOf" srcId="{BD1F4D6B-8686-4418-A3EF-7389AB2A11EF}" destId="{CE9079D2-274C-4DD3-8AAD-DD7CCB9088DD}" srcOrd="1" destOrd="0" presId="urn:microsoft.com/office/officeart/2008/layout/HorizontalMultiLevelHierarchy"/>
    <dgm:cxn modelId="{CA191786-B585-4D57-BAE0-22C04888A0AB}" type="presOf" srcId="{32BBB16F-5F2C-490C-92AE-22A47A7AECFA}" destId="{723605BD-5370-4C8F-92D9-68D0783EDE65}" srcOrd="0" destOrd="0" presId="urn:microsoft.com/office/officeart/2008/layout/HorizontalMultiLevelHierarchy"/>
    <dgm:cxn modelId="{0B5B0188-4C9D-46AA-909F-C8BEF0DD55E6}" type="presOf" srcId="{B159C057-9B6E-4EA5-B44F-7F8DDF3A7D1A}" destId="{AAD5BF6D-18E0-4F56-A232-F3E95C246CD8}" srcOrd="0" destOrd="0" presId="urn:microsoft.com/office/officeart/2008/layout/HorizontalMultiLevelHierarchy"/>
    <dgm:cxn modelId="{F29F5488-5877-4817-96AE-983F1F230C03}" type="presOf" srcId="{63A3266E-C074-4826-AF40-0446E5819EEF}" destId="{176DBE1B-DF1F-4325-A8EE-48450824E8F3}" srcOrd="0" destOrd="0" presId="urn:microsoft.com/office/officeart/2008/layout/HorizontalMultiLevelHierarchy"/>
    <dgm:cxn modelId="{79F00F8A-A7E8-4433-91A5-34B595F911EE}" type="presOf" srcId="{E429A720-C202-49FF-9B66-63562B8D7393}" destId="{E905599F-A3B2-4C32-8874-0F5DFFBF13D2}" srcOrd="0" destOrd="0" presId="urn:microsoft.com/office/officeart/2008/layout/HorizontalMultiLevelHierarchy"/>
    <dgm:cxn modelId="{F6949E96-07DD-4A74-8AD6-EC924BDE5BBF}" srcId="{9CB45DCD-A46B-4BA1-8761-C15294014AB9}" destId="{32BBB16F-5F2C-490C-92AE-22A47A7AECFA}" srcOrd="3" destOrd="0" parTransId="{06E7A884-FF0B-4D05-9966-8D8B3C50CFD2}" sibTransId="{655EFB70-D2D9-4DE9-817D-6B36CEEFF6B7}"/>
    <dgm:cxn modelId="{112ACBA7-5C78-44EA-8385-B34ADEDEC2E4}" type="presOf" srcId="{ADE080A0-91CA-45BA-AA7B-405DB5729719}" destId="{3989E650-86AE-4B4C-BBD6-BE27028278C7}" srcOrd="0" destOrd="0" presId="urn:microsoft.com/office/officeart/2008/layout/HorizontalMultiLevelHierarchy"/>
    <dgm:cxn modelId="{E82BACBB-CF18-47DC-A5DF-86D13CCF1E7C}" srcId="{9CB45DCD-A46B-4BA1-8761-C15294014AB9}" destId="{63A3266E-C074-4826-AF40-0446E5819EEF}" srcOrd="4" destOrd="0" parTransId="{8A8014B6-60CA-4839-80C1-916C383931E1}" sibTransId="{250DCF46-8E25-4D1F-BDEB-20C57A3C8F4B}"/>
    <dgm:cxn modelId="{3B7FFBC0-CED3-4EAF-87C8-1E5B6B664634}" srcId="{9CB45DCD-A46B-4BA1-8761-C15294014AB9}" destId="{6BBE399C-B360-43C5-BDFB-D63205FEE2EB}" srcOrd="0" destOrd="0" parTransId="{BD1F4D6B-8686-4418-A3EF-7389AB2A11EF}" sibTransId="{BA245554-86C7-40C5-8B5B-22A7470F9F46}"/>
    <dgm:cxn modelId="{E730E8C6-64EC-40D3-9841-AD567EB786DA}" type="presOf" srcId="{9CB45DCD-A46B-4BA1-8761-C15294014AB9}" destId="{953E6E84-910E-463F-9686-B9317C76B53A}" srcOrd="0" destOrd="0" presId="urn:microsoft.com/office/officeart/2008/layout/HorizontalMultiLevelHierarchy"/>
    <dgm:cxn modelId="{B5C57FCB-1060-463F-B708-C6C5E18AB7B1}" type="presOf" srcId="{BBF1B9B4-2A30-4994-9D5B-D9CB98B90C34}" destId="{97C64BA0-626C-4986-BF7B-DB4EBD31AC4B}" srcOrd="1" destOrd="0" presId="urn:microsoft.com/office/officeart/2008/layout/HorizontalMultiLevelHierarchy"/>
    <dgm:cxn modelId="{A0FFE8DF-FFDE-4555-9B73-D5F5B640D7B6}" srcId="{9CB45DCD-A46B-4BA1-8761-C15294014AB9}" destId="{B159C057-9B6E-4EA5-B44F-7F8DDF3A7D1A}" srcOrd="1" destOrd="0" parTransId="{BBF1B9B4-2A30-4994-9D5B-D9CB98B90C34}" sibTransId="{5622A409-229F-4A88-A3C3-7A9411AFD9AE}"/>
    <dgm:cxn modelId="{B6F1AFE0-C223-4600-B12E-F3EA42F7102A}" type="presOf" srcId="{E5AEA87E-C0C9-44EA-B8C2-8357208F2B36}" destId="{1EB0FA3C-9BDC-458B-B65B-DB969FD4D4DE}" srcOrd="0" destOrd="0" presId="urn:microsoft.com/office/officeart/2008/layout/HorizontalMultiLevelHierarchy"/>
    <dgm:cxn modelId="{82E9126D-BDD4-42E8-B762-7BA06A918825}" type="presParOf" srcId="{E905599F-A3B2-4C32-8874-0F5DFFBF13D2}" destId="{5C34D580-F4DB-487C-A06F-9E36D97AA258}" srcOrd="0" destOrd="0" presId="urn:microsoft.com/office/officeart/2008/layout/HorizontalMultiLevelHierarchy"/>
    <dgm:cxn modelId="{F36168D5-118D-4B38-9811-8D525AD3A449}" type="presParOf" srcId="{5C34D580-F4DB-487C-A06F-9E36D97AA258}" destId="{953E6E84-910E-463F-9686-B9317C76B53A}" srcOrd="0" destOrd="0" presId="urn:microsoft.com/office/officeart/2008/layout/HorizontalMultiLevelHierarchy"/>
    <dgm:cxn modelId="{290F4A25-CB63-49A6-8A1D-A2100709C26B}" type="presParOf" srcId="{5C34D580-F4DB-487C-A06F-9E36D97AA258}" destId="{53BBBC2D-3513-4A77-A733-9FFF02BBD981}" srcOrd="1" destOrd="0" presId="urn:microsoft.com/office/officeart/2008/layout/HorizontalMultiLevelHierarchy"/>
    <dgm:cxn modelId="{12BC5C35-C56E-49CA-BEA7-28E218C112DD}" type="presParOf" srcId="{53BBBC2D-3513-4A77-A733-9FFF02BBD981}" destId="{8691E3E1-17A8-45D7-AB21-78722C075AF6}" srcOrd="0" destOrd="0" presId="urn:microsoft.com/office/officeart/2008/layout/HorizontalMultiLevelHierarchy"/>
    <dgm:cxn modelId="{B389B0D1-B72E-4926-ABB2-642464D79A7E}" type="presParOf" srcId="{8691E3E1-17A8-45D7-AB21-78722C075AF6}" destId="{CE9079D2-274C-4DD3-8AAD-DD7CCB9088DD}" srcOrd="0" destOrd="0" presId="urn:microsoft.com/office/officeart/2008/layout/HorizontalMultiLevelHierarchy"/>
    <dgm:cxn modelId="{D5AD80B3-A8B9-43CE-A09D-DCD6C4C3ED02}" type="presParOf" srcId="{53BBBC2D-3513-4A77-A733-9FFF02BBD981}" destId="{068C985E-1C1E-42D3-BB4F-7940B57C3FF9}" srcOrd="1" destOrd="0" presId="urn:microsoft.com/office/officeart/2008/layout/HorizontalMultiLevelHierarchy"/>
    <dgm:cxn modelId="{4D15DC43-42ED-4EFB-A55F-BFC81E8F2C59}" type="presParOf" srcId="{068C985E-1C1E-42D3-BB4F-7940B57C3FF9}" destId="{27037B98-277F-4C69-A65D-78FA27F00896}" srcOrd="0" destOrd="0" presId="urn:microsoft.com/office/officeart/2008/layout/HorizontalMultiLevelHierarchy"/>
    <dgm:cxn modelId="{2DBA9B40-9708-4082-867E-041250F5990F}" type="presParOf" srcId="{068C985E-1C1E-42D3-BB4F-7940B57C3FF9}" destId="{25EC4139-4BB8-4382-B656-949F39298F00}" srcOrd="1" destOrd="0" presId="urn:microsoft.com/office/officeart/2008/layout/HorizontalMultiLevelHierarchy"/>
    <dgm:cxn modelId="{5DBC4A84-00A1-4CB7-AC05-853BD1012959}" type="presParOf" srcId="{53BBBC2D-3513-4A77-A733-9FFF02BBD981}" destId="{5541A8CE-DF2B-40EC-950F-EF71D28816A8}" srcOrd="2" destOrd="0" presId="urn:microsoft.com/office/officeart/2008/layout/HorizontalMultiLevelHierarchy"/>
    <dgm:cxn modelId="{B5095213-D5FF-4E46-8F3A-48CF40E46F29}" type="presParOf" srcId="{5541A8CE-DF2B-40EC-950F-EF71D28816A8}" destId="{97C64BA0-626C-4986-BF7B-DB4EBD31AC4B}" srcOrd="0" destOrd="0" presId="urn:microsoft.com/office/officeart/2008/layout/HorizontalMultiLevelHierarchy"/>
    <dgm:cxn modelId="{3F0B2BF3-9BF1-4BF5-A6E6-962E378E979D}" type="presParOf" srcId="{53BBBC2D-3513-4A77-A733-9FFF02BBD981}" destId="{88261949-C9BB-4E6D-8CE8-7773D453E952}" srcOrd="3" destOrd="0" presId="urn:microsoft.com/office/officeart/2008/layout/HorizontalMultiLevelHierarchy"/>
    <dgm:cxn modelId="{A6146767-C090-4CCC-8D72-EC299592D204}" type="presParOf" srcId="{88261949-C9BB-4E6D-8CE8-7773D453E952}" destId="{AAD5BF6D-18E0-4F56-A232-F3E95C246CD8}" srcOrd="0" destOrd="0" presId="urn:microsoft.com/office/officeart/2008/layout/HorizontalMultiLevelHierarchy"/>
    <dgm:cxn modelId="{A5D465C4-314C-4C20-84E7-1C355908F249}" type="presParOf" srcId="{88261949-C9BB-4E6D-8CE8-7773D453E952}" destId="{5C89AC86-C94F-422B-BAD7-AF15BFF68379}" srcOrd="1" destOrd="0" presId="urn:microsoft.com/office/officeart/2008/layout/HorizontalMultiLevelHierarchy"/>
    <dgm:cxn modelId="{736A06D4-1DA2-4400-81DD-098928101FDD}" type="presParOf" srcId="{53BBBC2D-3513-4A77-A733-9FFF02BBD981}" destId="{3989E650-86AE-4B4C-BBD6-BE27028278C7}" srcOrd="4" destOrd="0" presId="urn:microsoft.com/office/officeart/2008/layout/HorizontalMultiLevelHierarchy"/>
    <dgm:cxn modelId="{CB41AEC4-7FBE-42A3-ACF4-13143785A57E}" type="presParOf" srcId="{3989E650-86AE-4B4C-BBD6-BE27028278C7}" destId="{DA57DF13-8ABF-4089-80F4-D53F66288609}" srcOrd="0" destOrd="0" presId="urn:microsoft.com/office/officeart/2008/layout/HorizontalMultiLevelHierarchy"/>
    <dgm:cxn modelId="{C0984399-634B-48C6-BD02-B931067CCDE9}" type="presParOf" srcId="{53BBBC2D-3513-4A77-A733-9FFF02BBD981}" destId="{9CD6F22E-7087-4BDB-B661-DAAAFB6B62EF}" srcOrd="5" destOrd="0" presId="urn:microsoft.com/office/officeart/2008/layout/HorizontalMultiLevelHierarchy"/>
    <dgm:cxn modelId="{559BC861-F198-4255-B740-822FFA26752A}" type="presParOf" srcId="{9CD6F22E-7087-4BDB-B661-DAAAFB6B62EF}" destId="{1EB0FA3C-9BDC-458B-B65B-DB969FD4D4DE}" srcOrd="0" destOrd="0" presId="urn:microsoft.com/office/officeart/2008/layout/HorizontalMultiLevelHierarchy"/>
    <dgm:cxn modelId="{8EA93F9D-58B3-4C2D-ABEE-B8005EE509B0}" type="presParOf" srcId="{9CD6F22E-7087-4BDB-B661-DAAAFB6B62EF}" destId="{2191DE27-AF2B-448A-B37D-448C333B4C64}" srcOrd="1" destOrd="0" presId="urn:microsoft.com/office/officeart/2008/layout/HorizontalMultiLevelHierarchy"/>
    <dgm:cxn modelId="{AF8A8C35-38E6-4748-8A73-5994D81FC13A}" type="presParOf" srcId="{53BBBC2D-3513-4A77-A733-9FFF02BBD981}" destId="{146086E6-6564-4F79-8B48-289C2169BAE1}" srcOrd="6" destOrd="0" presId="urn:microsoft.com/office/officeart/2008/layout/HorizontalMultiLevelHierarchy"/>
    <dgm:cxn modelId="{641C8142-01A1-4BF3-9D33-4D7F928F6432}" type="presParOf" srcId="{146086E6-6564-4F79-8B48-289C2169BAE1}" destId="{AAF959D1-7654-4F92-94D8-4BBCFF0D04C1}" srcOrd="0" destOrd="0" presId="urn:microsoft.com/office/officeart/2008/layout/HorizontalMultiLevelHierarchy"/>
    <dgm:cxn modelId="{B6E00D31-963C-4623-93BF-1AC74EA18594}" type="presParOf" srcId="{53BBBC2D-3513-4A77-A733-9FFF02BBD981}" destId="{1BF0642E-8C3A-4BD6-8B1E-632D96D1D458}" srcOrd="7" destOrd="0" presId="urn:microsoft.com/office/officeart/2008/layout/HorizontalMultiLevelHierarchy"/>
    <dgm:cxn modelId="{47463655-C247-4404-9271-42E42B7F1FD6}" type="presParOf" srcId="{1BF0642E-8C3A-4BD6-8B1E-632D96D1D458}" destId="{723605BD-5370-4C8F-92D9-68D0783EDE65}" srcOrd="0" destOrd="0" presId="urn:microsoft.com/office/officeart/2008/layout/HorizontalMultiLevelHierarchy"/>
    <dgm:cxn modelId="{9442818E-BF8B-4CBB-9A94-C6EC5A0BBCB6}" type="presParOf" srcId="{1BF0642E-8C3A-4BD6-8B1E-632D96D1D458}" destId="{EF2196D2-C4ED-4C67-ACE1-4D37DA7A35EC}" srcOrd="1" destOrd="0" presId="urn:microsoft.com/office/officeart/2008/layout/HorizontalMultiLevelHierarchy"/>
    <dgm:cxn modelId="{F9E2AC01-CDB3-429C-ABEE-1F71D4938155}" type="presParOf" srcId="{53BBBC2D-3513-4A77-A733-9FFF02BBD981}" destId="{A3470A07-ACAF-4E50-9EEA-B6C8EBD6DC2B}" srcOrd="8" destOrd="0" presId="urn:microsoft.com/office/officeart/2008/layout/HorizontalMultiLevelHierarchy"/>
    <dgm:cxn modelId="{74C8689D-08BF-4AB3-9817-03BC9374425A}" type="presParOf" srcId="{A3470A07-ACAF-4E50-9EEA-B6C8EBD6DC2B}" destId="{0DC2C853-F848-49EF-985E-C280ECE2C4FE}" srcOrd="0" destOrd="0" presId="urn:microsoft.com/office/officeart/2008/layout/HorizontalMultiLevelHierarchy"/>
    <dgm:cxn modelId="{29CE1925-8147-405D-9E64-BEC7749EDFB6}" type="presParOf" srcId="{53BBBC2D-3513-4A77-A733-9FFF02BBD981}" destId="{20FCDD4A-F73A-4508-979D-B6B9DCF34B7E}" srcOrd="9" destOrd="0" presId="urn:microsoft.com/office/officeart/2008/layout/HorizontalMultiLevelHierarchy"/>
    <dgm:cxn modelId="{B4993376-6CB8-4765-90AA-8FDD6512205F}" type="presParOf" srcId="{20FCDD4A-F73A-4508-979D-B6B9DCF34B7E}" destId="{176DBE1B-DF1F-4325-A8EE-48450824E8F3}" srcOrd="0" destOrd="0" presId="urn:microsoft.com/office/officeart/2008/layout/HorizontalMultiLevelHierarchy"/>
    <dgm:cxn modelId="{6FABC427-0D60-443C-80C1-6E45C8DA5852}" type="presParOf" srcId="{20FCDD4A-F73A-4508-979D-B6B9DCF34B7E}" destId="{BAEBC592-F86A-4873-B86A-80E629001C1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B3492D-2B80-493C-A774-CE830CB6C01A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82D6F254-C294-4DA1-8C2D-1A75C4DA9B4A}">
      <dgm:prSet phldrT="[Text]" custT="1"/>
      <dgm:spPr/>
      <dgm:t>
        <a:bodyPr/>
        <a:lstStyle/>
        <a:p>
          <a:r>
            <a:rPr lang="en-US" sz="2800" b="1" dirty="0"/>
            <a:t>FORI/</a:t>
          </a:r>
          <a:r>
            <a:rPr lang="en-US" sz="2800" b="1" dirty="0" err="1"/>
            <a:t>QtA</a:t>
          </a:r>
          <a:r>
            <a:rPr lang="en-US" sz="2800" b="1" dirty="0"/>
            <a:t> Text</a:t>
          </a:r>
        </a:p>
      </dgm:t>
    </dgm:pt>
    <dgm:pt modelId="{AD757814-9540-42CC-AF0B-8C06FD961B81}" type="parTrans" cxnId="{A30A0819-9745-4F35-ADA9-8E9C3CC81A4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7E1D561-66E6-4571-BDAC-F351C3C9C1A5}" type="sibTrans" cxnId="{A30A0819-9745-4F35-ADA9-8E9C3CC81A4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07A9DC6-716C-4580-97B7-5755FDAD431D}">
      <dgm:prSet phldrT="[Text]" custT="1"/>
      <dgm:spPr/>
      <dgm:t>
        <a:bodyPr/>
        <a:lstStyle/>
        <a:p>
          <a:r>
            <a:rPr lang="en-US" sz="2800" b="1" dirty="0"/>
            <a:t>Engagement</a:t>
          </a:r>
        </a:p>
      </dgm:t>
    </dgm:pt>
    <dgm:pt modelId="{6120CB9A-B810-4839-AC44-FC3BE73F4E33}" type="parTrans" cxnId="{C8E6F9BB-DD56-4847-A34F-3850ECB90485}">
      <dgm:prSet/>
      <dgm:spPr/>
      <dgm:t>
        <a:bodyPr/>
        <a:lstStyle/>
        <a:p>
          <a:endParaRPr lang="en-US" sz="1400"/>
        </a:p>
      </dgm:t>
    </dgm:pt>
    <dgm:pt modelId="{541749E3-B609-4A8A-8F2B-B51DB536CE0D}" type="sibTrans" cxnId="{C8E6F9BB-DD56-4847-A34F-3850ECB90485}">
      <dgm:prSet/>
      <dgm:spPr/>
      <dgm:t>
        <a:bodyPr/>
        <a:lstStyle/>
        <a:p>
          <a:endParaRPr lang="en-US" sz="1400"/>
        </a:p>
      </dgm:t>
    </dgm:pt>
    <dgm:pt modelId="{B8F48D26-CF34-496A-8EB0-21C70D7C16AC}">
      <dgm:prSet phldrT="[Text]" custT="1"/>
      <dgm:spPr/>
      <dgm:t>
        <a:bodyPr/>
        <a:lstStyle/>
        <a:p>
          <a:r>
            <a:rPr lang="en-US" sz="2800" b="1" dirty="0"/>
            <a:t>Writing</a:t>
          </a:r>
        </a:p>
      </dgm:t>
    </dgm:pt>
    <dgm:pt modelId="{A4F8FE9B-90D9-42E3-9BBA-B490D2F67AAE}" type="parTrans" cxnId="{53C4FC3A-9A5D-4EA2-A748-2A8FC7648E57}">
      <dgm:prSet/>
      <dgm:spPr/>
      <dgm:t>
        <a:bodyPr/>
        <a:lstStyle/>
        <a:p>
          <a:endParaRPr lang="en-US" sz="1400"/>
        </a:p>
      </dgm:t>
    </dgm:pt>
    <dgm:pt modelId="{E2A88030-E312-456E-B774-031DC0732CBC}" type="sibTrans" cxnId="{53C4FC3A-9A5D-4EA2-A748-2A8FC7648E57}">
      <dgm:prSet/>
      <dgm:spPr/>
      <dgm:t>
        <a:bodyPr/>
        <a:lstStyle/>
        <a:p>
          <a:endParaRPr lang="en-US" sz="1400"/>
        </a:p>
      </dgm:t>
    </dgm:pt>
    <dgm:pt modelId="{4B2074F8-5FBB-44AD-B836-FB0D116A9F1D}" type="pres">
      <dgm:prSet presAssocID="{33B3492D-2B80-493C-A774-CE830CB6C01A}" presName="compositeShape" presStyleCnt="0">
        <dgm:presLayoutVars>
          <dgm:chMax val="7"/>
          <dgm:dir/>
          <dgm:resizeHandles val="exact"/>
        </dgm:presLayoutVars>
      </dgm:prSet>
      <dgm:spPr/>
    </dgm:pt>
    <dgm:pt modelId="{ED0481B2-85DE-4D96-BA1D-46BEBC2754C9}" type="pres">
      <dgm:prSet presAssocID="{82D6F254-C294-4DA1-8C2D-1A75C4DA9B4A}" presName="circ1" presStyleLbl="vennNode1" presStyleIdx="0" presStyleCnt="3" custLinFactNeighborX="50160" custLinFactNeighborY="9578"/>
      <dgm:spPr/>
    </dgm:pt>
    <dgm:pt modelId="{3DD0C9B6-C75D-413C-831F-CEDEADBB0398}" type="pres">
      <dgm:prSet presAssocID="{82D6F254-C294-4DA1-8C2D-1A75C4DA9B4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F879634-BC55-4F7C-9E43-0AB275265804}" type="pres">
      <dgm:prSet presAssocID="{E07A9DC6-716C-4580-97B7-5755FDAD431D}" presName="circ2" presStyleLbl="vennNode1" presStyleIdx="1" presStyleCnt="3" custLinFactNeighborX="50510" custLinFactNeighborY="2083"/>
      <dgm:spPr/>
    </dgm:pt>
    <dgm:pt modelId="{325DB1B3-EBDC-4F3F-8050-3C4AAFC971C5}" type="pres">
      <dgm:prSet presAssocID="{E07A9DC6-716C-4580-97B7-5755FDAD43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FBD5957-99DB-4554-BC84-C98E989681A9}" type="pres">
      <dgm:prSet presAssocID="{B8F48D26-CF34-496A-8EB0-21C70D7C16AC}" presName="circ3" presStyleLbl="vennNode1" presStyleIdx="2" presStyleCnt="3" custLinFactNeighborX="53252" custLinFactNeighborY="2083"/>
      <dgm:spPr/>
    </dgm:pt>
    <dgm:pt modelId="{6CC7C432-A669-436A-A966-3E216E5256F8}" type="pres">
      <dgm:prSet presAssocID="{B8F48D26-CF34-496A-8EB0-21C70D7C16A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30A0819-9745-4F35-ADA9-8E9C3CC81A48}" srcId="{33B3492D-2B80-493C-A774-CE830CB6C01A}" destId="{82D6F254-C294-4DA1-8C2D-1A75C4DA9B4A}" srcOrd="0" destOrd="0" parTransId="{AD757814-9540-42CC-AF0B-8C06FD961B81}" sibTransId="{C7E1D561-66E6-4571-BDAC-F351C3C9C1A5}"/>
    <dgm:cxn modelId="{B522D51B-0536-4AD6-882A-689E59614264}" type="presOf" srcId="{E07A9DC6-716C-4580-97B7-5755FDAD431D}" destId="{325DB1B3-EBDC-4F3F-8050-3C4AAFC971C5}" srcOrd="1" destOrd="0" presId="urn:microsoft.com/office/officeart/2005/8/layout/venn1"/>
    <dgm:cxn modelId="{C62DD22B-BF78-4141-8A73-098FF56E134C}" type="presOf" srcId="{82D6F254-C294-4DA1-8C2D-1A75C4DA9B4A}" destId="{3DD0C9B6-C75D-413C-831F-CEDEADBB0398}" srcOrd="1" destOrd="0" presId="urn:microsoft.com/office/officeart/2005/8/layout/venn1"/>
    <dgm:cxn modelId="{E616E42F-5E82-4A9A-99E6-7237E626D6A2}" type="presOf" srcId="{33B3492D-2B80-493C-A774-CE830CB6C01A}" destId="{4B2074F8-5FBB-44AD-B836-FB0D116A9F1D}" srcOrd="0" destOrd="0" presId="urn:microsoft.com/office/officeart/2005/8/layout/venn1"/>
    <dgm:cxn modelId="{6F8E2C39-5E26-4C34-99F6-39DF2EFD692B}" type="presOf" srcId="{E07A9DC6-716C-4580-97B7-5755FDAD431D}" destId="{2F879634-BC55-4F7C-9E43-0AB275265804}" srcOrd="0" destOrd="0" presId="urn:microsoft.com/office/officeart/2005/8/layout/venn1"/>
    <dgm:cxn modelId="{53C4FC3A-9A5D-4EA2-A748-2A8FC7648E57}" srcId="{33B3492D-2B80-493C-A774-CE830CB6C01A}" destId="{B8F48D26-CF34-496A-8EB0-21C70D7C16AC}" srcOrd="2" destOrd="0" parTransId="{A4F8FE9B-90D9-42E3-9BBA-B490D2F67AAE}" sibTransId="{E2A88030-E312-456E-B774-031DC0732CBC}"/>
    <dgm:cxn modelId="{194D5269-DCC8-41C4-AE05-CB4A745C96C1}" type="presOf" srcId="{B8F48D26-CF34-496A-8EB0-21C70D7C16AC}" destId="{2FBD5957-99DB-4554-BC84-C98E989681A9}" srcOrd="0" destOrd="0" presId="urn:microsoft.com/office/officeart/2005/8/layout/venn1"/>
    <dgm:cxn modelId="{766DA3A6-30C6-418D-917F-67F6DEC18318}" type="presOf" srcId="{B8F48D26-CF34-496A-8EB0-21C70D7C16AC}" destId="{6CC7C432-A669-436A-A966-3E216E5256F8}" srcOrd="1" destOrd="0" presId="urn:microsoft.com/office/officeart/2005/8/layout/venn1"/>
    <dgm:cxn modelId="{C8E6F9BB-DD56-4847-A34F-3850ECB90485}" srcId="{33B3492D-2B80-493C-A774-CE830CB6C01A}" destId="{E07A9DC6-716C-4580-97B7-5755FDAD431D}" srcOrd="1" destOrd="0" parTransId="{6120CB9A-B810-4839-AC44-FC3BE73F4E33}" sibTransId="{541749E3-B609-4A8A-8F2B-B51DB536CE0D}"/>
    <dgm:cxn modelId="{DFE8BFBF-FDE1-4B54-A113-3D9AC0CDE70B}" type="presOf" srcId="{82D6F254-C294-4DA1-8C2D-1A75C4DA9B4A}" destId="{ED0481B2-85DE-4D96-BA1D-46BEBC2754C9}" srcOrd="0" destOrd="0" presId="urn:microsoft.com/office/officeart/2005/8/layout/venn1"/>
    <dgm:cxn modelId="{D656C115-80F2-4096-9035-7E7228408464}" type="presParOf" srcId="{4B2074F8-5FBB-44AD-B836-FB0D116A9F1D}" destId="{ED0481B2-85DE-4D96-BA1D-46BEBC2754C9}" srcOrd="0" destOrd="0" presId="urn:microsoft.com/office/officeart/2005/8/layout/venn1"/>
    <dgm:cxn modelId="{43D228CF-14EE-4FFC-B861-F00346C926B1}" type="presParOf" srcId="{4B2074F8-5FBB-44AD-B836-FB0D116A9F1D}" destId="{3DD0C9B6-C75D-413C-831F-CEDEADBB0398}" srcOrd="1" destOrd="0" presId="urn:microsoft.com/office/officeart/2005/8/layout/venn1"/>
    <dgm:cxn modelId="{3ECAFA5E-D609-46C7-9C3C-11AFD7220BED}" type="presParOf" srcId="{4B2074F8-5FBB-44AD-B836-FB0D116A9F1D}" destId="{2F879634-BC55-4F7C-9E43-0AB275265804}" srcOrd="2" destOrd="0" presId="urn:microsoft.com/office/officeart/2005/8/layout/venn1"/>
    <dgm:cxn modelId="{16908597-EDA6-4770-BB82-A04BDEEF9B97}" type="presParOf" srcId="{4B2074F8-5FBB-44AD-B836-FB0D116A9F1D}" destId="{325DB1B3-EBDC-4F3F-8050-3C4AAFC971C5}" srcOrd="3" destOrd="0" presId="urn:microsoft.com/office/officeart/2005/8/layout/venn1"/>
    <dgm:cxn modelId="{C63CE610-9FBD-46B0-A3EE-DE161276DB6F}" type="presParOf" srcId="{4B2074F8-5FBB-44AD-B836-FB0D116A9F1D}" destId="{2FBD5957-99DB-4554-BC84-C98E989681A9}" srcOrd="4" destOrd="0" presId="urn:microsoft.com/office/officeart/2005/8/layout/venn1"/>
    <dgm:cxn modelId="{29F4460F-B417-412B-B52F-FB52F9C88EDD}" type="presParOf" srcId="{4B2074F8-5FBB-44AD-B836-FB0D116A9F1D}" destId="{6CC7C432-A669-436A-A966-3E216E5256F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29A720-C202-49FF-9B66-63562B8D7393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CB45DCD-A46B-4BA1-8761-C15294014AB9}">
      <dgm:prSet phldrT="[Text]" custT="1"/>
      <dgm:spPr/>
      <dgm:t>
        <a:bodyPr/>
        <a:lstStyle/>
        <a:p>
          <a:r>
            <a:rPr lang="en-US" sz="3200" dirty="0"/>
            <a:t>Scaffolding Drafting/Writing</a:t>
          </a:r>
        </a:p>
      </dgm:t>
    </dgm:pt>
    <dgm:pt modelId="{6ACD8141-D347-40E4-A5C8-39E7EC5FC582}" type="parTrans" cxnId="{A4248515-C648-4ACA-9B30-FA1E99012045}">
      <dgm:prSet/>
      <dgm:spPr/>
      <dgm:t>
        <a:bodyPr/>
        <a:lstStyle/>
        <a:p>
          <a:endParaRPr lang="en-US"/>
        </a:p>
      </dgm:t>
    </dgm:pt>
    <dgm:pt modelId="{F317318D-1338-4438-8A91-64224EFCD7D4}" type="sibTrans" cxnId="{A4248515-C648-4ACA-9B30-FA1E99012045}">
      <dgm:prSet/>
      <dgm:spPr/>
      <dgm:t>
        <a:bodyPr/>
        <a:lstStyle/>
        <a:p>
          <a:endParaRPr lang="en-US"/>
        </a:p>
      </dgm:t>
    </dgm:pt>
    <dgm:pt modelId="{E5AEA87E-C0C9-44EA-B8C2-8357208F2B36}">
      <dgm:prSet/>
      <dgm:spPr/>
      <dgm:t>
        <a:bodyPr/>
        <a:lstStyle/>
        <a:p>
          <a:r>
            <a:rPr lang="en-US" dirty="0"/>
            <a:t>Model text referencing to verify ideas</a:t>
          </a:r>
        </a:p>
      </dgm:t>
    </dgm:pt>
    <dgm:pt modelId="{ADE080A0-91CA-45BA-AA7B-405DB5729719}" type="parTrans" cxnId="{73C9E769-31E9-4F9A-9A13-F79D8F5D72EF}">
      <dgm:prSet/>
      <dgm:spPr/>
      <dgm:t>
        <a:bodyPr/>
        <a:lstStyle/>
        <a:p>
          <a:endParaRPr lang="en-US"/>
        </a:p>
      </dgm:t>
    </dgm:pt>
    <dgm:pt modelId="{72D6FF23-60CA-4048-B86E-2EE74FD9B4D7}" type="sibTrans" cxnId="{73C9E769-31E9-4F9A-9A13-F79D8F5D72EF}">
      <dgm:prSet/>
      <dgm:spPr/>
      <dgm:t>
        <a:bodyPr/>
        <a:lstStyle/>
        <a:p>
          <a:endParaRPr lang="en-US"/>
        </a:p>
      </dgm:t>
    </dgm:pt>
    <dgm:pt modelId="{B159C057-9B6E-4EA5-B44F-7F8DDF3A7D1A}">
      <dgm:prSet/>
      <dgm:spPr/>
      <dgm:t>
        <a:bodyPr/>
        <a:lstStyle/>
        <a:p>
          <a:r>
            <a:rPr lang="en-US" dirty="0"/>
            <a:t>Model drafting</a:t>
          </a:r>
        </a:p>
      </dgm:t>
    </dgm:pt>
    <dgm:pt modelId="{BBF1B9B4-2A30-4994-9D5B-D9CB98B90C34}" type="parTrans" cxnId="{A0FFE8DF-FFDE-4555-9B73-D5F5B640D7B6}">
      <dgm:prSet/>
      <dgm:spPr/>
      <dgm:t>
        <a:bodyPr/>
        <a:lstStyle/>
        <a:p>
          <a:endParaRPr lang="en-US"/>
        </a:p>
      </dgm:t>
    </dgm:pt>
    <dgm:pt modelId="{5622A409-229F-4A88-A3C3-7A9411AFD9AE}" type="sibTrans" cxnId="{A0FFE8DF-FFDE-4555-9B73-D5F5B640D7B6}">
      <dgm:prSet/>
      <dgm:spPr/>
      <dgm:t>
        <a:bodyPr/>
        <a:lstStyle/>
        <a:p>
          <a:endParaRPr lang="en-US"/>
        </a:p>
      </dgm:t>
    </dgm:pt>
    <dgm:pt modelId="{32BBB16F-5F2C-490C-92AE-22A47A7AECFA}">
      <dgm:prSet/>
      <dgm:spPr/>
      <dgm:t>
        <a:bodyPr/>
        <a:lstStyle/>
        <a:p>
          <a:r>
            <a:rPr lang="en-US" dirty="0"/>
            <a:t>Scaffold responses/oral language </a:t>
          </a:r>
        </a:p>
      </dgm:t>
    </dgm:pt>
    <dgm:pt modelId="{06E7A884-FF0B-4D05-9966-8D8B3C50CFD2}" type="parTrans" cxnId="{F6949E96-07DD-4A74-8AD6-EC924BDE5BBF}">
      <dgm:prSet/>
      <dgm:spPr/>
      <dgm:t>
        <a:bodyPr/>
        <a:lstStyle/>
        <a:p>
          <a:endParaRPr lang="en-US"/>
        </a:p>
      </dgm:t>
    </dgm:pt>
    <dgm:pt modelId="{655EFB70-D2D9-4DE9-817D-6B36CEEFF6B7}" type="sibTrans" cxnId="{F6949E96-07DD-4A74-8AD6-EC924BDE5BBF}">
      <dgm:prSet/>
      <dgm:spPr/>
      <dgm:t>
        <a:bodyPr/>
        <a:lstStyle/>
        <a:p>
          <a:endParaRPr lang="en-US"/>
        </a:p>
      </dgm:t>
    </dgm:pt>
    <dgm:pt modelId="{6BBE399C-B360-43C5-BDFB-D63205FEE2EB}">
      <dgm:prSet phldrT="[Text]"/>
      <dgm:spPr/>
      <dgm:t>
        <a:bodyPr/>
        <a:lstStyle/>
        <a:p>
          <a:r>
            <a:rPr lang="en-US" dirty="0"/>
            <a:t>Model organization tools</a:t>
          </a:r>
        </a:p>
      </dgm:t>
    </dgm:pt>
    <dgm:pt modelId="{BD1F4D6B-8686-4418-A3EF-7389AB2A11EF}" type="parTrans" cxnId="{3B7FFBC0-CED3-4EAF-87C8-1E5B6B664634}">
      <dgm:prSet/>
      <dgm:spPr/>
      <dgm:t>
        <a:bodyPr/>
        <a:lstStyle/>
        <a:p>
          <a:endParaRPr lang="en-US"/>
        </a:p>
      </dgm:t>
    </dgm:pt>
    <dgm:pt modelId="{BA245554-86C7-40C5-8B5B-22A7470F9F46}" type="sibTrans" cxnId="{3B7FFBC0-CED3-4EAF-87C8-1E5B6B664634}">
      <dgm:prSet/>
      <dgm:spPr/>
      <dgm:t>
        <a:bodyPr/>
        <a:lstStyle/>
        <a:p>
          <a:endParaRPr lang="en-US"/>
        </a:p>
      </dgm:t>
    </dgm:pt>
    <dgm:pt modelId="{63A3266E-C074-4826-AF40-0446E5819EEF}">
      <dgm:prSet/>
      <dgm:spPr/>
      <dgm:t>
        <a:bodyPr/>
        <a:lstStyle/>
        <a:p>
          <a:r>
            <a:rPr lang="en-US" dirty="0"/>
            <a:t>Efficient instruction (routines and prompts)</a:t>
          </a:r>
        </a:p>
      </dgm:t>
    </dgm:pt>
    <dgm:pt modelId="{8A8014B6-60CA-4839-80C1-916C383931E1}" type="parTrans" cxnId="{E82BACBB-CF18-47DC-A5DF-86D13CCF1E7C}">
      <dgm:prSet/>
      <dgm:spPr/>
      <dgm:t>
        <a:bodyPr/>
        <a:lstStyle/>
        <a:p>
          <a:endParaRPr lang="en-US"/>
        </a:p>
      </dgm:t>
    </dgm:pt>
    <dgm:pt modelId="{250DCF46-8E25-4D1F-BDEB-20C57A3C8F4B}" type="sibTrans" cxnId="{E82BACBB-CF18-47DC-A5DF-86D13CCF1E7C}">
      <dgm:prSet/>
      <dgm:spPr/>
      <dgm:t>
        <a:bodyPr/>
        <a:lstStyle/>
        <a:p>
          <a:endParaRPr lang="en-US"/>
        </a:p>
      </dgm:t>
    </dgm:pt>
    <dgm:pt modelId="{E905599F-A3B2-4C32-8874-0F5DFFBF13D2}" type="pres">
      <dgm:prSet presAssocID="{E429A720-C202-49FF-9B66-63562B8D739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C34D580-F4DB-487C-A06F-9E36D97AA258}" type="pres">
      <dgm:prSet presAssocID="{9CB45DCD-A46B-4BA1-8761-C15294014AB9}" presName="root1" presStyleCnt="0"/>
      <dgm:spPr/>
    </dgm:pt>
    <dgm:pt modelId="{953E6E84-910E-463F-9686-B9317C76B53A}" type="pres">
      <dgm:prSet presAssocID="{9CB45DCD-A46B-4BA1-8761-C15294014AB9}" presName="LevelOneTextNode" presStyleLbl="node0" presStyleIdx="0" presStyleCnt="1">
        <dgm:presLayoutVars>
          <dgm:chPref val="3"/>
        </dgm:presLayoutVars>
      </dgm:prSet>
      <dgm:spPr/>
    </dgm:pt>
    <dgm:pt modelId="{53BBBC2D-3513-4A77-A733-9FFF02BBD981}" type="pres">
      <dgm:prSet presAssocID="{9CB45DCD-A46B-4BA1-8761-C15294014AB9}" presName="level2hierChild" presStyleCnt="0"/>
      <dgm:spPr/>
    </dgm:pt>
    <dgm:pt modelId="{8691E3E1-17A8-45D7-AB21-78722C075AF6}" type="pres">
      <dgm:prSet presAssocID="{BD1F4D6B-8686-4418-A3EF-7389AB2A11EF}" presName="conn2-1" presStyleLbl="parChTrans1D2" presStyleIdx="0" presStyleCnt="5"/>
      <dgm:spPr/>
    </dgm:pt>
    <dgm:pt modelId="{CE9079D2-274C-4DD3-8AAD-DD7CCB9088DD}" type="pres">
      <dgm:prSet presAssocID="{BD1F4D6B-8686-4418-A3EF-7389AB2A11EF}" presName="connTx" presStyleLbl="parChTrans1D2" presStyleIdx="0" presStyleCnt="5"/>
      <dgm:spPr/>
    </dgm:pt>
    <dgm:pt modelId="{068C985E-1C1E-42D3-BB4F-7940B57C3FF9}" type="pres">
      <dgm:prSet presAssocID="{6BBE399C-B360-43C5-BDFB-D63205FEE2EB}" presName="root2" presStyleCnt="0"/>
      <dgm:spPr/>
    </dgm:pt>
    <dgm:pt modelId="{27037B98-277F-4C69-A65D-78FA27F00896}" type="pres">
      <dgm:prSet presAssocID="{6BBE399C-B360-43C5-BDFB-D63205FEE2EB}" presName="LevelTwoTextNode" presStyleLbl="node2" presStyleIdx="0" presStyleCnt="5">
        <dgm:presLayoutVars>
          <dgm:chPref val="3"/>
        </dgm:presLayoutVars>
      </dgm:prSet>
      <dgm:spPr/>
    </dgm:pt>
    <dgm:pt modelId="{25EC4139-4BB8-4382-B656-949F39298F00}" type="pres">
      <dgm:prSet presAssocID="{6BBE399C-B360-43C5-BDFB-D63205FEE2EB}" presName="level3hierChild" presStyleCnt="0"/>
      <dgm:spPr/>
    </dgm:pt>
    <dgm:pt modelId="{5541A8CE-DF2B-40EC-950F-EF71D28816A8}" type="pres">
      <dgm:prSet presAssocID="{BBF1B9B4-2A30-4994-9D5B-D9CB98B90C34}" presName="conn2-1" presStyleLbl="parChTrans1D2" presStyleIdx="1" presStyleCnt="5"/>
      <dgm:spPr/>
    </dgm:pt>
    <dgm:pt modelId="{97C64BA0-626C-4986-BF7B-DB4EBD31AC4B}" type="pres">
      <dgm:prSet presAssocID="{BBF1B9B4-2A30-4994-9D5B-D9CB98B90C34}" presName="connTx" presStyleLbl="parChTrans1D2" presStyleIdx="1" presStyleCnt="5"/>
      <dgm:spPr/>
    </dgm:pt>
    <dgm:pt modelId="{88261949-C9BB-4E6D-8CE8-7773D453E952}" type="pres">
      <dgm:prSet presAssocID="{B159C057-9B6E-4EA5-B44F-7F8DDF3A7D1A}" presName="root2" presStyleCnt="0"/>
      <dgm:spPr/>
    </dgm:pt>
    <dgm:pt modelId="{AAD5BF6D-18E0-4F56-A232-F3E95C246CD8}" type="pres">
      <dgm:prSet presAssocID="{B159C057-9B6E-4EA5-B44F-7F8DDF3A7D1A}" presName="LevelTwoTextNode" presStyleLbl="node2" presStyleIdx="1" presStyleCnt="5">
        <dgm:presLayoutVars>
          <dgm:chPref val="3"/>
        </dgm:presLayoutVars>
      </dgm:prSet>
      <dgm:spPr/>
    </dgm:pt>
    <dgm:pt modelId="{5C89AC86-C94F-422B-BAD7-AF15BFF68379}" type="pres">
      <dgm:prSet presAssocID="{B159C057-9B6E-4EA5-B44F-7F8DDF3A7D1A}" presName="level3hierChild" presStyleCnt="0"/>
      <dgm:spPr/>
    </dgm:pt>
    <dgm:pt modelId="{3989E650-86AE-4B4C-BBD6-BE27028278C7}" type="pres">
      <dgm:prSet presAssocID="{ADE080A0-91CA-45BA-AA7B-405DB5729719}" presName="conn2-1" presStyleLbl="parChTrans1D2" presStyleIdx="2" presStyleCnt="5"/>
      <dgm:spPr/>
    </dgm:pt>
    <dgm:pt modelId="{DA57DF13-8ABF-4089-80F4-D53F66288609}" type="pres">
      <dgm:prSet presAssocID="{ADE080A0-91CA-45BA-AA7B-405DB5729719}" presName="connTx" presStyleLbl="parChTrans1D2" presStyleIdx="2" presStyleCnt="5"/>
      <dgm:spPr/>
    </dgm:pt>
    <dgm:pt modelId="{9CD6F22E-7087-4BDB-B661-DAAAFB6B62EF}" type="pres">
      <dgm:prSet presAssocID="{E5AEA87E-C0C9-44EA-B8C2-8357208F2B36}" presName="root2" presStyleCnt="0"/>
      <dgm:spPr/>
    </dgm:pt>
    <dgm:pt modelId="{1EB0FA3C-9BDC-458B-B65B-DB969FD4D4DE}" type="pres">
      <dgm:prSet presAssocID="{E5AEA87E-C0C9-44EA-B8C2-8357208F2B36}" presName="LevelTwoTextNode" presStyleLbl="node2" presStyleIdx="2" presStyleCnt="5">
        <dgm:presLayoutVars>
          <dgm:chPref val="3"/>
        </dgm:presLayoutVars>
      </dgm:prSet>
      <dgm:spPr/>
    </dgm:pt>
    <dgm:pt modelId="{2191DE27-AF2B-448A-B37D-448C333B4C64}" type="pres">
      <dgm:prSet presAssocID="{E5AEA87E-C0C9-44EA-B8C2-8357208F2B36}" presName="level3hierChild" presStyleCnt="0"/>
      <dgm:spPr/>
    </dgm:pt>
    <dgm:pt modelId="{146086E6-6564-4F79-8B48-289C2169BAE1}" type="pres">
      <dgm:prSet presAssocID="{06E7A884-FF0B-4D05-9966-8D8B3C50CFD2}" presName="conn2-1" presStyleLbl="parChTrans1D2" presStyleIdx="3" presStyleCnt="5"/>
      <dgm:spPr/>
    </dgm:pt>
    <dgm:pt modelId="{AAF959D1-7654-4F92-94D8-4BBCFF0D04C1}" type="pres">
      <dgm:prSet presAssocID="{06E7A884-FF0B-4D05-9966-8D8B3C50CFD2}" presName="connTx" presStyleLbl="parChTrans1D2" presStyleIdx="3" presStyleCnt="5"/>
      <dgm:spPr/>
    </dgm:pt>
    <dgm:pt modelId="{1BF0642E-8C3A-4BD6-8B1E-632D96D1D458}" type="pres">
      <dgm:prSet presAssocID="{32BBB16F-5F2C-490C-92AE-22A47A7AECFA}" presName="root2" presStyleCnt="0"/>
      <dgm:spPr/>
    </dgm:pt>
    <dgm:pt modelId="{723605BD-5370-4C8F-92D9-68D0783EDE65}" type="pres">
      <dgm:prSet presAssocID="{32BBB16F-5F2C-490C-92AE-22A47A7AECFA}" presName="LevelTwoTextNode" presStyleLbl="node2" presStyleIdx="3" presStyleCnt="5">
        <dgm:presLayoutVars>
          <dgm:chPref val="3"/>
        </dgm:presLayoutVars>
      </dgm:prSet>
      <dgm:spPr/>
    </dgm:pt>
    <dgm:pt modelId="{EF2196D2-C4ED-4C67-ACE1-4D37DA7A35EC}" type="pres">
      <dgm:prSet presAssocID="{32BBB16F-5F2C-490C-92AE-22A47A7AECFA}" presName="level3hierChild" presStyleCnt="0"/>
      <dgm:spPr/>
    </dgm:pt>
    <dgm:pt modelId="{A3470A07-ACAF-4E50-9EEA-B6C8EBD6DC2B}" type="pres">
      <dgm:prSet presAssocID="{8A8014B6-60CA-4839-80C1-916C383931E1}" presName="conn2-1" presStyleLbl="parChTrans1D2" presStyleIdx="4" presStyleCnt="5"/>
      <dgm:spPr/>
    </dgm:pt>
    <dgm:pt modelId="{0DC2C853-F848-49EF-985E-C280ECE2C4FE}" type="pres">
      <dgm:prSet presAssocID="{8A8014B6-60CA-4839-80C1-916C383931E1}" presName="connTx" presStyleLbl="parChTrans1D2" presStyleIdx="4" presStyleCnt="5"/>
      <dgm:spPr/>
    </dgm:pt>
    <dgm:pt modelId="{20FCDD4A-F73A-4508-979D-B6B9DCF34B7E}" type="pres">
      <dgm:prSet presAssocID="{63A3266E-C074-4826-AF40-0446E5819EEF}" presName="root2" presStyleCnt="0"/>
      <dgm:spPr/>
    </dgm:pt>
    <dgm:pt modelId="{176DBE1B-DF1F-4325-A8EE-48450824E8F3}" type="pres">
      <dgm:prSet presAssocID="{63A3266E-C074-4826-AF40-0446E5819EEF}" presName="LevelTwoTextNode" presStyleLbl="node2" presStyleIdx="4" presStyleCnt="5">
        <dgm:presLayoutVars>
          <dgm:chPref val="3"/>
        </dgm:presLayoutVars>
      </dgm:prSet>
      <dgm:spPr/>
    </dgm:pt>
    <dgm:pt modelId="{BAEBC592-F86A-4873-B86A-80E629001C19}" type="pres">
      <dgm:prSet presAssocID="{63A3266E-C074-4826-AF40-0446E5819EEF}" presName="level3hierChild" presStyleCnt="0"/>
      <dgm:spPr/>
    </dgm:pt>
  </dgm:ptLst>
  <dgm:cxnLst>
    <dgm:cxn modelId="{A4248515-C648-4ACA-9B30-FA1E99012045}" srcId="{E429A720-C202-49FF-9B66-63562B8D7393}" destId="{9CB45DCD-A46B-4BA1-8761-C15294014AB9}" srcOrd="0" destOrd="0" parTransId="{6ACD8141-D347-40E4-A5C8-39E7EC5FC582}" sibTransId="{F317318D-1338-4438-8A91-64224EFCD7D4}"/>
    <dgm:cxn modelId="{2659F71B-78F2-4CAE-9617-5E0B1E15B682}" type="presOf" srcId="{BBF1B9B4-2A30-4994-9D5B-D9CB98B90C34}" destId="{97C64BA0-626C-4986-BF7B-DB4EBD31AC4B}" srcOrd="1" destOrd="0" presId="urn:microsoft.com/office/officeart/2008/layout/HorizontalMultiLevelHierarchy"/>
    <dgm:cxn modelId="{8EF4D627-3F59-4AE6-AFCA-93B79ED413DF}" type="presOf" srcId="{06E7A884-FF0B-4D05-9966-8D8B3C50CFD2}" destId="{AAF959D1-7654-4F92-94D8-4BBCFF0D04C1}" srcOrd="1" destOrd="0" presId="urn:microsoft.com/office/officeart/2008/layout/HorizontalMultiLevelHierarchy"/>
    <dgm:cxn modelId="{4B9F745B-2A7C-49F9-9400-DB5FA8040804}" type="presOf" srcId="{BD1F4D6B-8686-4418-A3EF-7389AB2A11EF}" destId="{CE9079D2-274C-4DD3-8AAD-DD7CCB9088DD}" srcOrd="1" destOrd="0" presId="urn:microsoft.com/office/officeart/2008/layout/HorizontalMultiLevelHierarchy"/>
    <dgm:cxn modelId="{73C9E769-31E9-4F9A-9A13-F79D8F5D72EF}" srcId="{9CB45DCD-A46B-4BA1-8761-C15294014AB9}" destId="{E5AEA87E-C0C9-44EA-B8C2-8357208F2B36}" srcOrd="2" destOrd="0" parTransId="{ADE080A0-91CA-45BA-AA7B-405DB5729719}" sibTransId="{72D6FF23-60CA-4048-B86E-2EE74FD9B4D7}"/>
    <dgm:cxn modelId="{A9199256-67A5-44D3-83ED-EE20B8D81603}" type="presOf" srcId="{E5AEA87E-C0C9-44EA-B8C2-8357208F2B36}" destId="{1EB0FA3C-9BDC-458B-B65B-DB969FD4D4DE}" srcOrd="0" destOrd="0" presId="urn:microsoft.com/office/officeart/2008/layout/HorizontalMultiLevelHierarchy"/>
    <dgm:cxn modelId="{80F8067A-8AB1-4D94-9163-6D65151D56C8}" type="presOf" srcId="{BD1F4D6B-8686-4418-A3EF-7389AB2A11EF}" destId="{8691E3E1-17A8-45D7-AB21-78722C075AF6}" srcOrd="0" destOrd="0" presId="urn:microsoft.com/office/officeart/2008/layout/HorizontalMultiLevelHierarchy"/>
    <dgm:cxn modelId="{E1626F92-5E9F-4616-B771-EFEA031A720D}" type="presOf" srcId="{ADE080A0-91CA-45BA-AA7B-405DB5729719}" destId="{3989E650-86AE-4B4C-BBD6-BE27028278C7}" srcOrd="0" destOrd="0" presId="urn:microsoft.com/office/officeart/2008/layout/HorizontalMultiLevelHierarchy"/>
    <dgm:cxn modelId="{F6949E96-07DD-4A74-8AD6-EC924BDE5BBF}" srcId="{9CB45DCD-A46B-4BA1-8761-C15294014AB9}" destId="{32BBB16F-5F2C-490C-92AE-22A47A7AECFA}" srcOrd="3" destOrd="0" parTransId="{06E7A884-FF0B-4D05-9966-8D8B3C50CFD2}" sibTransId="{655EFB70-D2D9-4DE9-817D-6B36CEEFF6B7}"/>
    <dgm:cxn modelId="{6FAA5C98-1051-48D5-8538-CBF9EA575776}" type="presOf" srcId="{32BBB16F-5F2C-490C-92AE-22A47A7AECFA}" destId="{723605BD-5370-4C8F-92D9-68D0783EDE65}" srcOrd="0" destOrd="0" presId="urn:microsoft.com/office/officeart/2008/layout/HorizontalMultiLevelHierarchy"/>
    <dgm:cxn modelId="{9B28E49D-B3BC-46E3-856A-034C767E03B0}" type="presOf" srcId="{06E7A884-FF0B-4D05-9966-8D8B3C50CFD2}" destId="{146086E6-6564-4F79-8B48-289C2169BAE1}" srcOrd="0" destOrd="0" presId="urn:microsoft.com/office/officeart/2008/layout/HorizontalMultiLevelHierarchy"/>
    <dgm:cxn modelId="{FD39BEA5-032B-493E-BA4E-4F7347D435DF}" type="presOf" srcId="{ADE080A0-91CA-45BA-AA7B-405DB5729719}" destId="{DA57DF13-8ABF-4089-80F4-D53F66288609}" srcOrd="1" destOrd="0" presId="urn:microsoft.com/office/officeart/2008/layout/HorizontalMultiLevelHierarchy"/>
    <dgm:cxn modelId="{E82BACBB-CF18-47DC-A5DF-86D13CCF1E7C}" srcId="{9CB45DCD-A46B-4BA1-8761-C15294014AB9}" destId="{63A3266E-C074-4826-AF40-0446E5819EEF}" srcOrd="4" destOrd="0" parTransId="{8A8014B6-60CA-4839-80C1-916C383931E1}" sibTransId="{250DCF46-8E25-4D1F-BDEB-20C57A3C8F4B}"/>
    <dgm:cxn modelId="{3B7FFBC0-CED3-4EAF-87C8-1E5B6B664634}" srcId="{9CB45DCD-A46B-4BA1-8761-C15294014AB9}" destId="{6BBE399C-B360-43C5-BDFB-D63205FEE2EB}" srcOrd="0" destOrd="0" parTransId="{BD1F4D6B-8686-4418-A3EF-7389AB2A11EF}" sibTransId="{BA245554-86C7-40C5-8B5B-22A7470F9F46}"/>
    <dgm:cxn modelId="{A65FBFC4-DBA2-4C10-B8EF-CCAF5E80FDFC}" type="presOf" srcId="{BBF1B9B4-2A30-4994-9D5B-D9CB98B90C34}" destId="{5541A8CE-DF2B-40EC-950F-EF71D28816A8}" srcOrd="0" destOrd="0" presId="urn:microsoft.com/office/officeart/2008/layout/HorizontalMultiLevelHierarchy"/>
    <dgm:cxn modelId="{6B0D91C7-F091-4095-8BF9-D5C13C7EB7AD}" type="presOf" srcId="{6BBE399C-B360-43C5-BDFB-D63205FEE2EB}" destId="{27037B98-277F-4C69-A65D-78FA27F00896}" srcOrd="0" destOrd="0" presId="urn:microsoft.com/office/officeart/2008/layout/HorizontalMultiLevelHierarchy"/>
    <dgm:cxn modelId="{A0FFE8DF-FFDE-4555-9B73-D5F5B640D7B6}" srcId="{9CB45DCD-A46B-4BA1-8761-C15294014AB9}" destId="{B159C057-9B6E-4EA5-B44F-7F8DDF3A7D1A}" srcOrd="1" destOrd="0" parTransId="{BBF1B9B4-2A30-4994-9D5B-D9CB98B90C34}" sibTransId="{5622A409-229F-4A88-A3C3-7A9411AFD9AE}"/>
    <dgm:cxn modelId="{F579E6E0-0BE5-4992-B878-CEE1CB1F52B4}" type="presOf" srcId="{8A8014B6-60CA-4839-80C1-916C383931E1}" destId="{0DC2C853-F848-49EF-985E-C280ECE2C4FE}" srcOrd="1" destOrd="0" presId="urn:microsoft.com/office/officeart/2008/layout/HorizontalMultiLevelHierarchy"/>
    <dgm:cxn modelId="{A1A145E3-BA75-4FCA-B659-134880E709F7}" type="presOf" srcId="{9CB45DCD-A46B-4BA1-8761-C15294014AB9}" destId="{953E6E84-910E-463F-9686-B9317C76B53A}" srcOrd="0" destOrd="0" presId="urn:microsoft.com/office/officeart/2008/layout/HorizontalMultiLevelHierarchy"/>
    <dgm:cxn modelId="{8D39B5E4-35B7-4405-8F86-449C2036CBAD}" type="presOf" srcId="{B159C057-9B6E-4EA5-B44F-7F8DDF3A7D1A}" destId="{AAD5BF6D-18E0-4F56-A232-F3E95C246CD8}" srcOrd="0" destOrd="0" presId="urn:microsoft.com/office/officeart/2008/layout/HorizontalMultiLevelHierarchy"/>
    <dgm:cxn modelId="{07BB1AF2-7B1B-4769-A70F-7CF10C50C2D6}" type="presOf" srcId="{E429A720-C202-49FF-9B66-63562B8D7393}" destId="{E905599F-A3B2-4C32-8874-0F5DFFBF13D2}" srcOrd="0" destOrd="0" presId="urn:microsoft.com/office/officeart/2008/layout/HorizontalMultiLevelHierarchy"/>
    <dgm:cxn modelId="{061D1FF5-DE15-4DBB-8911-8449FC9A9CFB}" type="presOf" srcId="{8A8014B6-60CA-4839-80C1-916C383931E1}" destId="{A3470A07-ACAF-4E50-9EEA-B6C8EBD6DC2B}" srcOrd="0" destOrd="0" presId="urn:microsoft.com/office/officeart/2008/layout/HorizontalMultiLevelHierarchy"/>
    <dgm:cxn modelId="{DC0EC6FB-2DA1-4671-ADC4-2210A150F28D}" type="presOf" srcId="{63A3266E-C074-4826-AF40-0446E5819EEF}" destId="{176DBE1B-DF1F-4325-A8EE-48450824E8F3}" srcOrd="0" destOrd="0" presId="urn:microsoft.com/office/officeart/2008/layout/HorizontalMultiLevelHierarchy"/>
    <dgm:cxn modelId="{57095686-553D-4809-9375-60C17AA00F6E}" type="presParOf" srcId="{E905599F-A3B2-4C32-8874-0F5DFFBF13D2}" destId="{5C34D580-F4DB-487C-A06F-9E36D97AA258}" srcOrd="0" destOrd="0" presId="urn:microsoft.com/office/officeart/2008/layout/HorizontalMultiLevelHierarchy"/>
    <dgm:cxn modelId="{EBF9EE24-BD1F-498F-8BF8-7DC53D3452DD}" type="presParOf" srcId="{5C34D580-F4DB-487C-A06F-9E36D97AA258}" destId="{953E6E84-910E-463F-9686-B9317C76B53A}" srcOrd="0" destOrd="0" presId="urn:microsoft.com/office/officeart/2008/layout/HorizontalMultiLevelHierarchy"/>
    <dgm:cxn modelId="{A2B15378-50D3-4393-B28D-8E13570D79FD}" type="presParOf" srcId="{5C34D580-F4DB-487C-A06F-9E36D97AA258}" destId="{53BBBC2D-3513-4A77-A733-9FFF02BBD981}" srcOrd="1" destOrd="0" presId="urn:microsoft.com/office/officeart/2008/layout/HorizontalMultiLevelHierarchy"/>
    <dgm:cxn modelId="{19CA4A13-AA52-4E6D-8589-B8868AD54725}" type="presParOf" srcId="{53BBBC2D-3513-4A77-A733-9FFF02BBD981}" destId="{8691E3E1-17A8-45D7-AB21-78722C075AF6}" srcOrd="0" destOrd="0" presId="urn:microsoft.com/office/officeart/2008/layout/HorizontalMultiLevelHierarchy"/>
    <dgm:cxn modelId="{C70856DA-4C90-484C-B934-5428FAF1CDE5}" type="presParOf" srcId="{8691E3E1-17A8-45D7-AB21-78722C075AF6}" destId="{CE9079D2-274C-4DD3-8AAD-DD7CCB9088DD}" srcOrd="0" destOrd="0" presId="urn:microsoft.com/office/officeart/2008/layout/HorizontalMultiLevelHierarchy"/>
    <dgm:cxn modelId="{246FAAAC-85E0-4457-9B97-F77254EE25AB}" type="presParOf" srcId="{53BBBC2D-3513-4A77-A733-9FFF02BBD981}" destId="{068C985E-1C1E-42D3-BB4F-7940B57C3FF9}" srcOrd="1" destOrd="0" presId="urn:microsoft.com/office/officeart/2008/layout/HorizontalMultiLevelHierarchy"/>
    <dgm:cxn modelId="{E69CA045-6EB6-4E65-9231-C11DAF90D845}" type="presParOf" srcId="{068C985E-1C1E-42D3-BB4F-7940B57C3FF9}" destId="{27037B98-277F-4C69-A65D-78FA27F00896}" srcOrd="0" destOrd="0" presId="urn:microsoft.com/office/officeart/2008/layout/HorizontalMultiLevelHierarchy"/>
    <dgm:cxn modelId="{ACBB248A-E465-4C47-A9C5-2DC1B2D43448}" type="presParOf" srcId="{068C985E-1C1E-42D3-BB4F-7940B57C3FF9}" destId="{25EC4139-4BB8-4382-B656-949F39298F00}" srcOrd="1" destOrd="0" presId="urn:microsoft.com/office/officeart/2008/layout/HorizontalMultiLevelHierarchy"/>
    <dgm:cxn modelId="{6448ED43-B18B-4119-AAE8-76C88421D1C1}" type="presParOf" srcId="{53BBBC2D-3513-4A77-A733-9FFF02BBD981}" destId="{5541A8CE-DF2B-40EC-950F-EF71D28816A8}" srcOrd="2" destOrd="0" presId="urn:microsoft.com/office/officeart/2008/layout/HorizontalMultiLevelHierarchy"/>
    <dgm:cxn modelId="{00DE3A91-1DF0-4018-9A57-3C3475618DF3}" type="presParOf" srcId="{5541A8CE-DF2B-40EC-950F-EF71D28816A8}" destId="{97C64BA0-626C-4986-BF7B-DB4EBD31AC4B}" srcOrd="0" destOrd="0" presId="urn:microsoft.com/office/officeart/2008/layout/HorizontalMultiLevelHierarchy"/>
    <dgm:cxn modelId="{996A9ED5-FC8D-4631-AAF9-6C693D48D61D}" type="presParOf" srcId="{53BBBC2D-3513-4A77-A733-9FFF02BBD981}" destId="{88261949-C9BB-4E6D-8CE8-7773D453E952}" srcOrd="3" destOrd="0" presId="urn:microsoft.com/office/officeart/2008/layout/HorizontalMultiLevelHierarchy"/>
    <dgm:cxn modelId="{D2035001-1B77-4816-B189-1AC9D8BCCDCC}" type="presParOf" srcId="{88261949-C9BB-4E6D-8CE8-7773D453E952}" destId="{AAD5BF6D-18E0-4F56-A232-F3E95C246CD8}" srcOrd="0" destOrd="0" presId="urn:microsoft.com/office/officeart/2008/layout/HorizontalMultiLevelHierarchy"/>
    <dgm:cxn modelId="{218A2294-CF7D-476A-A56D-8882EB3D4B61}" type="presParOf" srcId="{88261949-C9BB-4E6D-8CE8-7773D453E952}" destId="{5C89AC86-C94F-422B-BAD7-AF15BFF68379}" srcOrd="1" destOrd="0" presId="urn:microsoft.com/office/officeart/2008/layout/HorizontalMultiLevelHierarchy"/>
    <dgm:cxn modelId="{30D35C1F-783F-414F-9A6E-F78CFF0E6559}" type="presParOf" srcId="{53BBBC2D-3513-4A77-A733-9FFF02BBD981}" destId="{3989E650-86AE-4B4C-BBD6-BE27028278C7}" srcOrd="4" destOrd="0" presId="urn:microsoft.com/office/officeart/2008/layout/HorizontalMultiLevelHierarchy"/>
    <dgm:cxn modelId="{075BC8AC-1456-4512-A111-49AA68B53612}" type="presParOf" srcId="{3989E650-86AE-4B4C-BBD6-BE27028278C7}" destId="{DA57DF13-8ABF-4089-80F4-D53F66288609}" srcOrd="0" destOrd="0" presId="urn:microsoft.com/office/officeart/2008/layout/HorizontalMultiLevelHierarchy"/>
    <dgm:cxn modelId="{CA81A1F1-77EB-416E-AC50-75D0EAEB8C6D}" type="presParOf" srcId="{53BBBC2D-3513-4A77-A733-9FFF02BBD981}" destId="{9CD6F22E-7087-4BDB-B661-DAAAFB6B62EF}" srcOrd="5" destOrd="0" presId="urn:microsoft.com/office/officeart/2008/layout/HorizontalMultiLevelHierarchy"/>
    <dgm:cxn modelId="{EBC59B32-0950-426D-98F1-C3048CF67848}" type="presParOf" srcId="{9CD6F22E-7087-4BDB-B661-DAAAFB6B62EF}" destId="{1EB0FA3C-9BDC-458B-B65B-DB969FD4D4DE}" srcOrd="0" destOrd="0" presId="urn:microsoft.com/office/officeart/2008/layout/HorizontalMultiLevelHierarchy"/>
    <dgm:cxn modelId="{2D07940E-C7EA-4599-ADFE-2B95BB3FDAC9}" type="presParOf" srcId="{9CD6F22E-7087-4BDB-B661-DAAAFB6B62EF}" destId="{2191DE27-AF2B-448A-B37D-448C333B4C64}" srcOrd="1" destOrd="0" presId="urn:microsoft.com/office/officeart/2008/layout/HorizontalMultiLevelHierarchy"/>
    <dgm:cxn modelId="{4FD17B7E-7F68-410C-8E74-72F7F9E7F61D}" type="presParOf" srcId="{53BBBC2D-3513-4A77-A733-9FFF02BBD981}" destId="{146086E6-6564-4F79-8B48-289C2169BAE1}" srcOrd="6" destOrd="0" presId="urn:microsoft.com/office/officeart/2008/layout/HorizontalMultiLevelHierarchy"/>
    <dgm:cxn modelId="{CAB3BBAA-099D-4DDE-A359-378F8EA530B1}" type="presParOf" srcId="{146086E6-6564-4F79-8B48-289C2169BAE1}" destId="{AAF959D1-7654-4F92-94D8-4BBCFF0D04C1}" srcOrd="0" destOrd="0" presId="urn:microsoft.com/office/officeart/2008/layout/HorizontalMultiLevelHierarchy"/>
    <dgm:cxn modelId="{BEBF19D8-2C28-43E3-A26B-39F890402584}" type="presParOf" srcId="{53BBBC2D-3513-4A77-A733-9FFF02BBD981}" destId="{1BF0642E-8C3A-4BD6-8B1E-632D96D1D458}" srcOrd="7" destOrd="0" presId="urn:microsoft.com/office/officeart/2008/layout/HorizontalMultiLevelHierarchy"/>
    <dgm:cxn modelId="{8F37828A-E6C7-4D61-9A7F-600DDCC7859A}" type="presParOf" srcId="{1BF0642E-8C3A-4BD6-8B1E-632D96D1D458}" destId="{723605BD-5370-4C8F-92D9-68D0783EDE65}" srcOrd="0" destOrd="0" presId="urn:microsoft.com/office/officeart/2008/layout/HorizontalMultiLevelHierarchy"/>
    <dgm:cxn modelId="{64F5790B-60AB-48C2-A8BB-EC944EFE72A2}" type="presParOf" srcId="{1BF0642E-8C3A-4BD6-8B1E-632D96D1D458}" destId="{EF2196D2-C4ED-4C67-ACE1-4D37DA7A35EC}" srcOrd="1" destOrd="0" presId="urn:microsoft.com/office/officeart/2008/layout/HorizontalMultiLevelHierarchy"/>
    <dgm:cxn modelId="{54DDDDFF-2B44-43B9-A44B-808D2E19CF96}" type="presParOf" srcId="{53BBBC2D-3513-4A77-A733-9FFF02BBD981}" destId="{A3470A07-ACAF-4E50-9EEA-B6C8EBD6DC2B}" srcOrd="8" destOrd="0" presId="urn:microsoft.com/office/officeart/2008/layout/HorizontalMultiLevelHierarchy"/>
    <dgm:cxn modelId="{4B8C10D2-334F-40BC-BDF2-BD38715CE579}" type="presParOf" srcId="{A3470A07-ACAF-4E50-9EEA-B6C8EBD6DC2B}" destId="{0DC2C853-F848-49EF-985E-C280ECE2C4FE}" srcOrd="0" destOrd="0" presId="urn:microsoft.com/office/officeart/2008/layout/HorizontalMultiLevelHierarchy"/>
    <dgm:cxn modelId="{D248B0A8-9E19-430C-BF48-51D65BAD51BB}" type="presParOf" srcId="{53BBBC2D-3513-4A77-A733-9FFF02BBD981}" destId="{20FCDD4A-F73A-4508-979D-B6B9DCF34B7E}" srcOrd="9" destOrd="0" presId="urn:microsoft.com/office/officeart/2008/layout/HorizontalMultiLevelHierarchy"/>
    <dgm:cxn modelId="{538530C3-F879-4265-844B-7FA2723B3F24}" type="presParOf" srcId="{20FCDD4A-F73A-4508-979D-B6B9DCF34B7E}" destId="{176DBE1B-DF1F-4325-A8EE-48450824E8F3}" srcOrd="0" destOrd="0" presId="urn:microsoft.com/office/officeart/2008/layout/HorizontalMultiLevelHierarchy"/>
    <dgm:cxn modelId="{82390227-177F-4337-9AD2-3F4467406443}" type="presParOf" srcId="{20FCDD4A-F73A-4508-979D-B6B9DCF34B7E}" destId="{BAEBC592-F86A-4873-B86A-80E629001C1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15857-4B57-4D9D-8821-DD835E12B361}">
      <dsp:nvSpPr>
        <dsp:cNvPr id="0" name=""/>
        <dsp:cNvSpPr/>
      </dsp:nvSpPr>
      <dsp:spPr>
        <a:xfrm>
          <a:off x="5583" y="1553"/>
          <a:ext cx="2140457" cy="8561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2"/>
              </a:solidFill>
            </a:rPr>
            <a:t>Challenging</a:t>
          </a:r>
        </a:p>
      </dsp:txBody>
      <dsp:txXfrm>
        <a:off x="5583" y="1553"/>
        <a:ext cx="2140457" cy="856183"/>
      </dsp:txXfrm>
    </dsp:sp>
    <dsp:sp modelId="{85D9ABAE-9B98-47F3-835D-52D89D575A17}">
      <dsp:nvSpPr>
        <dsp:cNvPr id="0" name=""/>
        <dsp:cNvSpPr/>
      </dsp:nvSpPr>
      <dsp:spPr>
        <a:xfrm>
          <a:off x="5583" y="857736"/>
          <a:ext cx="2140457" cy="15371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Text</a:t>
          </a:r>
        </a:p>
      </dsp:txBody>
      <dsp:txXfrm>
        <a:off x="5583" y="857736"/>
        <a:ext cx="2140457" cy="1537199"/>
      </dsp:txXfrm>
    </dsp:sp>
    <dsp:sp modelId="{B16ECCEF-420C-4549-8ADC-A462BC1E9CCD}">
      <dsp:nvSpPr>
        <dsp:cNvPr id="0" name=""/>
        <dsp:cNvSpPr/>
      </dsp:nvSpPr>
      <dsp:spPr>
        <a:xfrm>
          <a:off x="2445705" y="1553"/>
          <a:ext cx="2140457" cy="856183"/>
        </a:xfrm>
        <a:prstGeom prst="rect">
          <a:avLst/>
        </a:prstGeom>
        <a:solidFill>
          <a:schemeClr val="accent4">
            <a:hueOff val="1550871"/>
            <a:satOff val="1850"/>
            <a:lumOff val="784"/>
            <a:alphaOff val="0"/>
          </a:schemeClr>
        </a:solidFill>
        <a:ln w="15875" cap="flat" cmpd="sng" algn="ctr">
          <a:solidFill>
            <a:schemeClr val="accent4">
              <a:hueOff val="1550871"/>
              <a:satOff val="1850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2"/>
              </a:solidFill>
            </a:rPr>
            <a:t>Finding</a:t>
          </a:r>
        </a:p>
      </dsp:txBody>
      <dsp:txXfrm>
        <a:off x="2445705" y="1553"/>
        <a:ext cx="2140457" cy="856183"/>
      </dsp:txXfrm>
    </dsp:sp>
    <dsp:sp modelId="{B85139C4-B923-4C7B-A868-2BCB80741EBD}">
      <dsp:nvSpPr>
        <dsp:cNvPr id="0" name=""/>
        <dsp:cNvSpPr/>
      </dsp:nvSpPr>
      <dsp:spPr>
        <a:xfrm>
          <a:off x="2445705" y="857736"/>
          <a:ext cx="2140457" cy="1537199"/>
        </a:xfrm>
        <a:prstGeom prst="rect">
          <a:avLst/>
        </a:prstGeom>
        <a:solidFill>
          <a:schemeClr val="accent4">
            <a:tint val="40000"/>
            <a:alpha val="90000"/>
            <a:hueOff val="1537168"/>
            <a:satOff val="1742"/>
            <a:lumOff val="218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1537168"/>
              <a:satOff val="1742"/>
              <a:lumOff val="2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Evidence</a:t>
          </a:r>
        </a:p>
      </dsp:txBody>
      <dsp:txXfrm>
        <a:off x="2445705" y="857736"/>
        <a:ext cx="2140457" cy="1537199"/>
      </dsp:txXfrm>
    </dsp:sp>
    <dsp:sp modelId="{3E5B1A7C-8261-403D-A752-605ECF98E7C0}">
      <dsp:nvSpPr>
        <dsp:cNvPr id="0" name=""/>
        <dsp:cNvSpPr/>
      </dsp:nvSpPr>
      <dsp:spPr>
        <a:xfrm>
          <a:off x="4885827" y="1553"/>
          <a:ext cx="2140457" cy="856183"/>
        </a:xfrm>
        <a:prstGeom prst="rect">
          <a:avLst/>
        </a:prstGeom>
        <a:solidFill>
          <a:schemeClr val="accent4">
            <a:hueOff val="3101743"/>
            <a:satOff val="3699"/>
            <a:lumOff val="1569"/>
            <a:alphaOff val="0"/>
          </a:schemeClr>
        </a:solidFill>
        <a:ln w="15875" cap="flat" cmpd="sng" algn="ctr">
          <a:solidFill>
            <a:schemeClr val="accent4">
              <a:hueOff val="3101743"/>
              <a:satOff val="369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2"/>
              </a:solidFill>
            </a:rPr>
            <a:t>Craft &amp;</a:t>
          </a:r>
        </a:p>
      </dsp:txBody>
      <dsp:txXfrm>
        <a:off x="4885827" y="1553"/>
        <a:ext cx="2140457" cy="856183"/>
      </dsp:txXfrm>
    </dsp:sp>
    <dsp:sp modelId="{9461AD52-333A-4BE7-8BCD-B5A844C8F5DC}">
      <dsp:nvSpPr>
        <dsp:cNvPr id="0" name=""/>
        <dsp:cNvSpPr/>
      </dsp:nvSpPr>
      <dsp:spPr>
        <a:xfrm>
          <a:off x="4885827" y="857736"/>
          <a:ext cx="2140457" cy="1537199"/>
        </a:xfrm>
        <a:prstGeom prst="rect">
          <a:avLst/>
        </a:prstGeom>
        <a:solidFill>
          <a:schemeClr val="accent4">
            <a:tint val="40000"/>
            <a:alpha val="90000"/>
            <a:hueOff val="3074336"/>
            <a:satOff val="3485"/>
            <a:lumOff val="436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3074336"/>
              <a:satOff val="3485"/>
              <a:lumOff val="4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Structure</a:t>
          </a:r>
        </a:p>
      </dsp:txBody>
      <dsp:txXfrm>
        <a:off x="4885827" y="857736"/>
        <a:ext cx="2140457" cy="1537199"/>
      </dsp:txXfrm>
    </dsp:sp>
    <dsp:sp modelId="{1E9C8B90-546A-436A-A4A8-2DFF86304E76}">
      <dsp:nvSpPr>
        <dsp:cNvPr id="0" name=""/>
        <dsp:cNvSpPr/>
      </dsp:nvSpPr>
      <dsp:spPr>
        <a:xfrm>
          <a:off x="7325948" y="1553"/>
          <a:ext cx="2140457" cy="856183"/>
        </a:xfrm>
        <a:prstGeom prst="rect">
          <a:avLst/>
        </a:prstGeom>
        <a:solidFill>
          <a:schemeClr val="accent4">
            <a:hueOff val="4652614"/>
            <a:satOff val="5549"/>
            <a:lumOff val="2353"/>
            <a:alphaOff val="0"/>
          </a:schemeClr>
        </a:solidFill>
        <a:ln w="15875" cap="flat" cmpd="sng" algn="ctr">
          <a:solidFill>
            <a:schemeClr val="accent4">
              <a:hueOff val="4652614"/>
              <a:satOff val="5549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2"/>
              </a:solidFill>
            </a:rPr>
            <a:t>Comparing</a:t>
          </a:r>
        </a:p>
      </dsp:txBody>
      <dsp:txXfrm>
        <a:off x="7325948" y="1553"/>
        <a:ext cx="2140457" cy="856183"/>
      </dsp:txXfrm>
    </dsp:sp>
    <dsp:sp modelId="{50FACE65-C188-42A0-87E2-32D3EDBB77E1}">
      <dsp:nvSpPr>
        <dsp:cNvPr id="0" name=""/>
        <dsp:cNvSpPr/>
      </dsp:nvSpPr>
      <dsp:spPr>
        <a:xfrm>
          <a:off x="7325948" y="857736"/>
          <a:ext cx="2140457" cy="1537199"/>
        </a:xfrm>
        <a:prstGeom prst="rect">
          <a:avLst/>
        </a:prstGeom>
        <a:solidFill>
          <a:schemeClr val="accent4">
            <a:tint val="40000"/>
            <a:alpha val="90000"/>
            <a:hueOff val="4611504"/>
            <a:satOff val="5227"/>
            <a:lumOff val="655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4611504"/>
              <a:satOff val="5227"/>
              <a:lumOff val="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2 Texts</a:t>
          </a:r>
        </a:p>
      </dsp:txBody>
      <dsp:txXfrm>
        <a:off x="7325948" y="857736"/>
        <a:ext cx="2140457" cy="1537199"/>
      </dsp:txXfrm>
    </dsp:sp>
    <dsp:sp modelId="{F71E6499-EA49-4463-A57B-C7D3D216B160}">
      <dsp:nvSpPr>
        <dsp:cNvPr id="0" name=""/>
        <dsp:cNvSpPr/>
      </dsp:nvSpPr>
      <dsp:spPr>
        <a:xfrm>
          <a:off x="9766070" y="1553"/>
          <a:ext cx="2140457" cy="856183"/>
        </a:xfrm>
        <a:prstGeom prst="rect">
          <a:avLst/>
        </a:prstGeom>
        <a:solidFill>
          <a:schemeClr val="accent4">
            <a:hueOff val="6203486"/>
            <a:satOff val="7398"/>
            <a:lumOff val="3137"/>
            <a:alphaOff val="0"/>
          </a:schemeClr>
        </a:solidFill>
        <a:ln w="15875" cap="flat" cmpd="sng" algn="ctr">
          <a:solidFill>
            <a:schemeClr val="accent4">
              <a:hueOff val="6203486"/>
              <a:satOff val="7398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2"/>
              </a:solidFill>
            </a:rPr>
            <a:t>Academic </a:t>
          </a:r>
        </a:p>
      </dsp:txBody>
      <dsp:txXfrm>
        <a:off x="9766070" y="1553"/>
        <a:ext cx="2140457" cy="856183"/>
      </dsp:txXfrm>
    </dsp:sp>
    <dsp:sp modelId="{D4154AE9-B209-46DB-B17F-8E26861B4C21}">
      <dsp:nvSpPr>
        <dsp:cNvPr id="0" name=""/>
        <dsp:cNvSpPr/>
      </dsp:nvSpPr>
      <dsp:spPr>
        <a:xfrm>
          <a:off x="9766070" y="857736"/>
          <a:ext cx="2140457" cy="1537199"/>
        </a:xfrm>
        <a:prstGeom prst="rect">
          <a:avLst/>
        </a:prstGeom>
        <a:solidFill>
          <a:schemeClr val="accent4">
            <a:tint val="40000"/>
            <a:alpha val="90000"/>
            <a:hueOff val="6148672"/>
            <a:satOff val="6970"/>
            <a:lumOff val="873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6148672"/>
              <a:satOff val="6970"/>
              <a:lumOff val="8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chemeClr val="tx1">
                  <a:lumMod val="85000"/>
                  <a:lumOff val="15000"/>
                </a:schemeClr>
              </a:solidFill>
            </a:rPr>
            <a:t>Vocabulary</a:t>
          </a:r>
        </a:p>
      </dsp:txBody>
      <dsp:txXfrm>
        <a:off x="9766070" y="857736"/>
        <a:ext cx="2140457" cy="1537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5163C-DFF8-3C49-A33A-D8EAE30AA542}">
      <dsp:nvSpPr>
        <dsp:cNvPr id="0" name=""/>
        <dsp:cNvSpPr/>
      </dsp:nvSpPr>
      <dsp:spPr>
        <a:xfrm>
          <a:off x="1987054" y="0"/>
          <a:ext cx="4525963" cy="452596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71AC00-B6FC-1D4D-9D98-F5204AF18890}">
      <dsp:nvSpPr>
        <dsp:cNvPr id="0" name=""/>
        <dsp:cNvSpPr/>
      </dsp:nvSpPr>
      <dsp:spPr>
        <a:xfrm>
          <a:off x="2741695" y="518460"/>
          <a:ext cx="2941875" cy="7223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Opinions, Arguments,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r>
            <a:rPr lang="en-US" sz="2000" kern="1200" dirty="0" err="1"/>
            <a:t>Intertextual</a:t>
          </a:r>
          <a:r>
            <a:rPr lang="en-US" sz="2000" kern="1200" dirty="0"/>
            <a:t> Connections</a:t>
          </a:r>
        </a:p>
      </dsp:txBody>
      <dsp:txXfrm>
        <a:off x="2776956" y="553721"/>
        <a:ext cx="2871353" cy="651806"/>
      </dsp:txXfrm>
    </dsp:sp>
    <dsp:sp modelId="{15BE54F6-B140-184E-8234-33BEAACB49A5}">
      <dsp:nvSpPr>
        <dsp:cNvPr id="0" name=""/>
        <dsp:cNvSpPr/>
      </dsp:nvSpPr>
      <dsp:spPr>
        <a:xfrm>
          <a:off x="2785999" y="1373890"/>
          <a:ext cx="2941875" cy="5038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Inferences</a:t>
          </a:r>
        </a:p>
      </dsp:txBody>
      <dsp:txXfrm>
        <a:off x="2810596" y="1398487"/>
        <a:ext cx="2892681" cy="454672"/>
      </dsp:txXfrm>
    </dsp:sp>
    <dsp:sp modelId="{42C19DFF-2D9A-5643-AE58-D80A9A14D2EC}">
      <dsp:nvSpPr>
        <dsp:cNvPr id="0" name=""/>
        <dsp:cNvSpPr/>
      </dsp:nvSpPr>
      <dsp:spPr>
        <a:xfrm>
          <a:off x="2756463" y="2012990"/>
          <a:ext cx="2941875" cy="5038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Author’s Purpose</a:t>
          </a:r>
        </a:p>
      </dsp:txBody>
      <dsp:txXfrm>
        <a:off x="2781060" y="2037587"/>
        <a:ext cx="2892681" cy="454672"/>
      </dsp:txXfrm>
    </dsp:sp>
    <dsp:sp modelId="{D6C73D77-FCED-8343-81C1-A17ACA67F260}">
      <dsp:nvSpPr>
        <dsp:cNvPr id="0" name=""/>
        <dsp:cNvSpPr/>
      </dsp:nvSpPr>
      <dsp:spPr>
        <a:xfrm>
          <a:off x="2771231" y="2612314"/>
          <a:ext cx="2941875" cy="503866"/>
        </a:xfrm>
        <a:prstGeom prst="roundRect">
          <a:avLst/>
        </a:prstGeom>
        <a:solidFill>
          <a:schemeClr val="accent3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Vocab </a:t>
          </a:r>
          <a:r>
            <a:rPr lang="en-US" sz="1500" b="1" u="sng" kern="1200" dirty="0"/>
            <a:t>&amp; CRAFT/TEXT STRUCTURE</a:t>
          </a:r>
        </a:p>
      </dsp:txBody>
      <dsp:txXfrm>
        <a:off x="2795828" y="2636911"/>
        <a:ext cx="2892681" cy="454672"/>
      </dsp:txXfrm>
    </dsp:sp>
    <dsp:sp modelId="{A378ED57-D1B6-DC40-800B-F48E0FAE9B34}">
      <dsp:nvSpPr>
        <dsp:cNvPr id="0" name=""/>
        <dsp:cNvSpPr/>
      </dsp:nvSpPr>
      <dsp:spPr>
        <a:xfrm>
          <a:off x="2741695" y="3253193"/>
          <a:ext cx="2941875" cy="5038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Key Details</a:t>
          </a:r>
        </a:p>
      </dsp:txBody>
      <dsp:txXfrm>
        <a:off x="2766292" y="3277790"/>
        <a:ext cx="2892681" cy="454672"/>
      </dsp:txXfrm>
    </dsp:sp>
    <dsp:sp modelId="{20ED39E7-6F07-7D4C-AF11-3983FAD7FBB0}">
      <dsp:nvSpPr>
        <dsp:cNvPr id="0" name=""/>
        <dsp:cNvSpPr/>
      </dsp:nvSpPr>
      <dsp:spPr>
        <a:xfrm>
          <a:off x="2756492" y="3906063"/>
          <a:ext cx="2941875" cy="5038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General Understandings</a:t>
          </a:r>
        </a:p>
      </dsp:txBody>
      <dsp:txXfrm>
        <a:off x="2781089" y="3930660"/>
        <a:ext cx="2892681" cy="454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81B2-85DE-4D96-BA1D-46BEBC2754C9}">
      <dsp:nvSpPr>
        <dsp:cNvPr id="0" name=""/>
        <dsp:cNvSpPr/>
      </dsp:nvSpPr>
      <dsp:spPr>
        <a:xfrm>
          <a:off x="6016858" y="479840"/>
          <a:ext cx="4114800" cy="41148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FORI/</a:t>
          </a:r>
          <a:r>
            <a:rPr lang="en-US" sz="2800" b="1" kern="1200" dirty="0" err="1"/>
            <a:t>QtA</a:t>
          </a:r>
          <a:r>
            <a:rPr lang="en-US" sz="2800" b="1" kern="1200" dirty="0"/>
            <a:t> Text</a:t>
          </a:r>
        </a:p>
      </dsp:txBody>
      <dsp:txXfrm>
        <a:off x="6565498" y="1199930"/>
        <a:ext cx="3017520" cy="1851660"/>
      </dsp:txXfrm>
    </dsp:sp>
    <dsp:sp modelId="{2F879634-BC55-4F7C-9E43-0AB275265804}">
      <dsp:nvSpPr>
        <dsp:cNvPr id="0" name=""/>
        <dsp:cNvSpPr/>
      </dsp:nvSpPr>
      <dsp:spPr>
        <a:xfrm>
          <a:off x="7516017" y="2743186"/>
          <a:ext cx="4114800" cy="41148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Engagement</a:t>
          </a:r>
        </a:p>
      </dsp:txBody>
      <dsp:txXfrm>
        <a:off x="8774460" y="3806176"/>
        <a:ext cx="2468880" cy="2263140"/>
      </dsp:txXfrm>
    </dsp:sp>
    <dsp:sp modelId="{2FBD5957-99DB-4554-BC84-C98E989681A9}">
      <dsp:nvSpPr>
        <dsp:cNvPr id="0" name=""/>
        <dsp:cNvSpPr/>
      </dsp:nvSpPr>
      <dsp:spPr>
        <a:xfrm>
          <a:off x="4659331" y="2743186"/>
          <a:ext cx="4114800" cy="41148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Writing</a:t>
          </a:r>
        </a:p>
      </dsp:txBody>
      <dsp:txXfrm>
        <a:off x="5046808" y="3806176"/>
        <a:ext cx="2468880" cy="2263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0A07-ACAF-4E50-9EEA-B6C8EBD6DC2B}">
      <dsp:nvSpPr>
        <dsp:cNvPr id="0" name=""/>
        <dsp:cNvSpPr/>
      </dsp:nvSpPr>
      <dsp:spPr>
        <a:xfrm>
          <a:off x="2738595" y="2709333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2257160"/>
              </a:lnTo>
              <a:lnTo>
                <a:pt x="592278" y="225716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976395" y="3779574"/>
        <a:ext cx="116678" cy="116678"/>
      </dsp:txXfrm>
    </dsp:sp>
    <dsp:sp modelId="{146086E6-6564-4F79-8B48-289C2169BAE1}">
      <dsp:nvSpPr>
        <dsp:cNvPr id="0" name=""/>
        <dsp:cNvSpPr/>
      </dsp:nvSpPr>
      <dsp:spPr>
        <a:xfrm>
          <a:off x="2738595" y="270933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1128580"/>
              </a:lnTo>
              <a:lnTo>
                <a:pt x="592278" y="112858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2870" y="3241759"/>
        <a:ext cx="63727" cy="63727"/>
      </dsp:txXfrm>
    </dsp:sp>
    <dsp:sp modelId="{3989E650-86AE-4B4C-BBD6-BE27028278C7}">
      <dsp:nvSpPr>
        <dsp:cNvPr id="0" name=""/>
        <dsp:cNvSpPr/>
      </dsp:nvSpPr>
      <dsp:spPr>
        <a:xfrm>
          <a:off x="2738595" y="2663613"/>
          <a:ext cx="5922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2278" y="4572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19927" y="2694526"/>
        <a:ext cx="29613" cy="29613"/>
      </dsp:txXfrm>
    </dsp:sp>
    <dsp:sp modelId="{5541A8CE-DF2B-40EC-950F-EF71D28816A8}">
      <dsp:nvSpPr>
        <dsp:cNvPr id="0" name=""/>
        <dsp:cNvSpPr/>
      </dsp:nvSpPr>
      <dsp:spPr>
        <a:xfrm>
          <a:off x="2738595" y="158075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1128580"/>
              </a:moveTo>
              <a:lnTo>
                <a:pt x="296139" y="112858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2870" y="2113179"/>
        <a:ext cx="63727" cy="63727"/>
      </dsp:txXfrm>
    </dsp:sp>
    <dsp:sp modelId="{8691E3E1-17A8-45D7-AB21-78722C075AF6}">
      <dsp:nvSpPr>
        <dsp:cNvPr id="0" name=""/>
        <dsp:cNvSpPr/>
      </dsp:nvSpPr>
      <dsp:spPr>
        <a:xfrm>
          <a:off x="2738595" y="452172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2257160"/>
              </a:moveTo>
              <a:lnTo>
                <a:pt x="296139" y="225716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976395" y="1522413"/>
        <a:ext cx="116678" cy="116678"/>
      </dsp:txXfrm>
    </dsp:sp>
    <dsp:sp modelId="{953E6E84-910E-463F-9686-B9317C76B53A}">
      <dsp:nvSpPr>
        <dsp:cNvPr id="0" name=""/>
        <dsp:cNvSpPr/>
      </dsp:nvSpPr>
      <dsp:spPr>
        <a:xfrm rot="16200000">
          <a:off x="-88795" y="2257901"/>
          <a:ext cx="4751916" cy="902864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Scaffolding Drafting/Writing</a:t>
          </a:r>
        </a:p>
      </dsp:txBody>
      <dsp:txXfrm>
        <a:off x="-88795" y="2257901"/>
        <a:ext cx="4751916" cy="902864"/>
      </dsp:txXfrm>
    </dsp:sp>
    <dsp:sp modelId="{27037B98-277F-4C69-A65D-78FA27F00896}">
      <dsp:nvSpPr>
        <dsp:cNvPr id="0" name=""/>
        <dsp:cNvSpPr/>
      </dsp:nvSpPr>
      <dsp:spPr>
        <a:xfrm>
          <a:off x="3330874" y="740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Model organization tools</a:t>
          </a:r>
        </a:p>
      </dsp:txBody>
      <dsp:txXfrm>
        <a:off x="3330874" y="740"/>
        <a:ext cx="2961394" cy="902864"/>
      </dsp:txXfrm>
    </dsp:sp>
    <dsp:sp modelId="{AAD5BF6D-18E0-4F56-A232-F3E95C246CD8}">
      <dsp:nvSpPr>
        <dsp:cNvPr id="0" name=""/>
        <dsp:cNvSpPr/>
      </dsp:nvSpPr>
      <dsp:spPr>
        <a:xfrm>
          <a:off x="3330874" y="1129321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Model drafting</a:t>
          </a:r>
        </a:p>
      </dsp:txBody>
      <dsp:txXfrm>
        <a:off x="3330874" y="1129321"/>
        <a:ext cx="2961394" cy="902864"/>
      </dsp:txXfrm>
    </dsp:sp>
    <dsp:sp modelId="{1EB0FA3C-9BDC-458B-B65B-DB969FD4D4DE}">
      <dsp:nvSpPr>
        <dsp:cNvPr id="0" name=""/>
        <dsp:cNvSpPr/>
      </dsp:nvSpPr>
      <dsp:spPr>
        <a:xfrm>
          <a:off x="3330874" y="2257901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Model text referencing to verify ideas</a:t>
          </a:r>
        </a:p>
      </dsp:txBody>
      <dsp:txXfrm>
        <a:off x="3330874" y="2257901"/>
        <a:ext cx="2961394" cy="902864"/>
      </dsp:txXfrm>
    </dsp:sp>
    <dsp:sp modelId="{723605BD-5370-4C8F-92D9-68D0783EDE65}">
      <dsp:nvSpPr>
        <dsp:cNvPr id="0" name=""/>
        <dsp:cNvSpPr/>
      </dsp:nvSpPr>
      <dsp:spPr>
        <a:xfrm>
          <a:off x="3330874" y="3386481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Scaffold responses/oral language </a:t>
          </a:r>
        </a:p>
      </dsp:txBody>
      <dsp:txXfrm>
        <a:off x="3330874" y="3386481"/>
        <a:ext cx="2961394" cy="902864"/>
      </dsp:txXfrm>
    </dsp:sp>
    <dsp:sp modelId="{176DBE1B-DF1F-4325-A8EE-48450824E8F3}">
      <dsp:nvSpPr>
        <dsp:cNvPr id="0" name=""/>
        <dsp:cNvSpPr/>
      </dsp:nvSpPr>
      <dsp:spPr>
        <a:xfrm>
          <a:off x="3330874" y="4515061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Efficient instruction (routines and prompts)</a:t>
          </a:r>
        </a:p>
      </dsp:txBody>
      <dsp:txXfrm>
        <a:off x="3330874" y="4515061"/>
        <a:ext cx="2961394" cy="9028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81B2-85DE-4D96-BA1D-46BEBC2754C9}">
      <dsp:nvSpPr>
        <dsp:cNvPr id="0" name=""/>
        <dsp:cNvSpPr/>
      </dsp:nvSpPr>
      <dsp:spPr>
        <a:xfrm>
          <a:off x="6016858" y="479840"/>
          <a:ext cx="4114800" cy="41148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FORI/</a:t>
          </a:r>
          <a:r>
            <a:rPr lang="en-US" sz="2800" b="1" kern="1200" dirty="0" err="1"/>
            <a:t>QtA</a:t>
          </a:r>
          <a:r>
            <a:rPr lang="en-US" sz="2800" b="1" kern="1200" dirty="0"/>
            <a:t> Text</a:t>
          </a:r>
        </a:p>
      </dsp:txBody>
      <dsp:txXfrm>
        <a:off x="6565498" y="1199930"/>
        <a:ext cx="3017520" cy="1851660"/>
      </dsp:txXfrm>
    </dsp:sp>
    <dsp:sp modelId="{2F879634-BC55-4F7C-9E43-0AB275265804}">
      <dsp:nvSpPr>
        <dsp:cNvPr id="0" name=""/>
        <dsp:cNvSpPr/>
      </dsp:nvSpPr>
      <dsp:spPr>
        <a:xfrm>
          <a:off x="7516017" y="2743186"/>
          <a:ext cx="4114800" cy="41148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Engagement</a:t>
          </a:r>
        </a:p>
      </dsp:txBody>
      <dsp:txXfrm>
        <a:off x="8774460" y="3806176"/>
        <a:ext cx="2468880" cy="2263140"/>
      </dsp:txXfrm>
    </dsp:sp>
    <dsp:sp modelId="{2FBD5957-99DB-4554-BC84-C98E989681A9}">
      <dsp:nvSpPr>
        <dsp:cNvPr id="0" name=""/>
        <dsp:cNvSpPr/>
      </dsp:nvSpPr>
      <dsp:spPr>
        <a:xfrm>
          <a:off x="4659331" y="2743186"/>
          <a:ext cx="4114800" cy="41148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Writing</a:t>
          </a:r>
        </a:p>
      </dsp:txBody>
      <dsp:txXfrm>
        <a:off x="5046808" y="3806176"/>
        <a:ext cx="2468880" cy="22631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0A07-ACAF-4E50-9EEA-B6C8EBD6DC2B}">
      <dsp:nvSpPr>
        <dsp:cNvPr id="0" name=""/>
        <dsp:cNvSpPr/>
      </dsp:nvSpPr>
      <dsp:spPr>
        <a:xfrm>
          <a:off x="2738595" y="2709333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2257160"/>
              </a:lnTo>
              <a:lnTo>
                <a:pt x="592278" y="225716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976395" y="3779574"/>
        <a:ext cx="116678" cy="116678"/>
      </dsp:txXfrm>
    </dsp:sp>
    <dsp:sp modelId="{146086E6-6564-4F79-8B48-289C2169BAE1}">
      <dsp:nvSpPr>
        <dsp:cNvPr id="0" name=""/>
        <dsp:cNvSpPr/>
      </dsp:nvSpPr>
      <dsp:spPr>
        <a:xfrm>
          <a:off x="2738595" y="270933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1128580"/>
              </a:lnTo>
              <a:lnTo>
                <a:pt x="592278" y="112858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2870" y="3241759"/>
        <a:ext cx="63727" cy="63727"/>
      </dsp:txXfrm>
    </dsp:sp>
    <dsp:sp modelId="{3989E650-86AE-4B4C-BBD6-BE27028278C7}">
      <dsp:nvSpPr>
        <dsp:cNvPr id="0" name=""/>
        <dsp:cNvSpPr/>
      </dsp:nvSpPr>
      <dsp:spPr>
        <a:xfrm>
          <a:off x="2738595" y="2663613"/>
          <a:ext cx="5922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2278" y="4572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19927" y="2694526"/>
        <a:ext cx="29613" cy="29613"/>
      </dsp:txXfrm>
    </dsp:sp>
    <dsp:sp modelId="{5541A8CE-DF2B-40EC-950F-EF71D28816A8}">
      <dsp:nvSpPr>
        <dsp:cNvPr id="0" name=""/>
        <dsp:cNvSpPr/>
      </dsp:nvSpPr>
      <dsp:spPr>
        <a:xfrm>
          <a:off x="2738595" y="158075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1128580"/>
              </a:moveTo>
              <a:lnTo>
                <a:pt x="296139" y="112858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2870" y="2113179"/>
        <a:ext cx="63727" cy="63727"/>
      </dsp:txXfrm>
    </dsp:sp>
    <dsp:sp modelId="{8691E3E1-17A8-45D7-AB21-78722C075AF6}">
      <dsp:nvSpPr>
        <dsp:cNvPr id="0" name=""/>
        <dsp:cNvSpPr/>
      </dsp:nvSpPr>
      <dsp:spPr>
        <a:xfrm>
          <a:off x="2738595" y="452172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2257160"/>
              </a:moveTo>
              <a:lnTo>
                <a:pt x="296139" y="225716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976395" y="1522413"/>
        <a:ext cx="116678" cy="116678"/>
      </dsp:txXfrm>
    </dsp:sp>
    <dsp:sp modelId="{953E6E84-910E-463F-9686-B9317C76B53A}">
      <dsp:nvSpPr>
        <dsp:cNvPr id="0" name=""/>
        <dsp:cNvSpPr/>
      </dsp:nvSpPr>
      <dsp:spPr>
        <a:xfrm rot="16200000">
          <a:off x="-88795" y="2257901"/>
          <a:ext cx="4751916" cy="902864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Scaffolding Drafting/Writing</a:t>
          </a:r>
        </a:p>
      </dsp:txBody>
      <dsp:txXfrm>
        <a:off x="-88795" y="2257901"/>
        <a:ext cx="4751916" cy="902864"/>
      </dsp:txXfrm>
    </dsp:sp>
    <dsp:sp modelId="{27037B98-277F-4C69-A65D-78FA27F00896}">
      <dsp:nvSpPr>
        <dsp:cNvPr id="0" name=""/>
        <dsp:cNvSpPr/>
      </dsp:nvSpPr>
      <dsp:spPr>
        <a:xfrm>
          <a:off x="3330874" y="740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Model organization tools</a:t>
          </a:r>
        </a:p>
      </dsp:txBody>
      <dsp:txXfrm>
        <a:off x="3330874" y="740"/>
        <a:ext cx="2961394" cy="902864"/>
      </dsp:txXfrm>
    </dsp:sp>
    <dsp:sp modelId="{AAD5BF6D-18E0-4F56-A232-F3E95C246CD8}">
      <dsp:nvSpPr>
        <dsp:cNvPr id="0" name=""/>
        <dsp:cNvSpPr/>
      </dsp:nvSpPr>
      <dsp:spPr>
        <a:xfrm>
          <a:off x="3330874" y="1129321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Model drafting</a:t>
          </a:r>
        </a:p>
      </dsp:txBody>
      <dsp:txXfrm>
        <a:off x="3330874" y="1129321"/>
        <a:ext cx="2961394" cy="902864"/>
      </dsp:txXfrm>
    </dsp:sp>
    <dsp:sp modelId="{1EB0FA3C-9BDC-458B-B65B-DB969FD4D4DE}">
      <dsp:nvSpPr>
        <dsp:cNvPr id="0" name=""/>
        <dsp:cNvSpPr/>
      </dsp:nvSpPr>
      <dsp:spPr>
        <a:xfrm>
          <a:off x="3330874" y="2257901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Model text referencing to verify ideas</a:t>
          </a:r>
        </a:p>
      </dsp:txBody>
      <dsp:txXfrm>
        <a:off x="3330874" y="2257901"/>
        <a:ext cx="2961394" cy="902864"/>
      </dsp:txXfrm>
    </dsp:sp>
    <dsp:sp modelId="{723605BD-5370-4C8F-92D9-68D0783EDE65}">
      <dsp:nvSpPr>
        <dsp:cNvPr id="0" name=""/>
        <dsp:cNvSpPr/>
      </dsp:nvSpPr>
      <dsp:spPr>
        <a:xfrm>
          <a:off x="3330874" y="3386481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Scaffold responses/oral language </a:t>
          </a:r>
        </a:p>
      </dsp:txBody>
      <dsp:txXfrm>
        <a:off x="3330874" y="3386481"/>
        <a:ext cx="2961394" cy="902864"/>
      </dsp:txXfrm>
    </dsp:sp>
    <dsp:sp modelId="{176DBE1B-DF1F-4325-A8EE-48450824E8F3}">
      <dsp:nvSpPr>
        <dsp:cNvPr id="0" name=""/>
        <dsp:cNvSpPr/>
      </dsp:nvSpPr>
      <dsp:spPr>
        <a:xfrm>
          <a:off x="3330874" y="4515061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Efficient instruction (routines and prompts)</a:t>
          </a:r>
        </a:p>
      </dsp:txBody>
      <dsp:txXfrm>
        <a:off x="3330874" y="4515061"/>
        <a:ext cx="2961394" cy="902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B8A3-02E0-42B9-9417-F6F0E393252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780DF-9529-4449-B36D-9D6CF37B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0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Home #2</a:t>
            </a:r>
          </a:p>
          <a:p>
            <a:r>
              <a:rPr lang="en-US" dirty="0"/>
              <a:t>Fiction Text</a:t>
            </a:r>
          </a:p>
          <a:p>
            <a:r>
              <a:rPr lang="en-US" dirty="0"/>
              <a:t>Fiction organizer</a:t>
            </a:r>
          </a:p>
          <a:p>
            <a:r>
              <a:rPr lang="en-US" dirty="0"/>
              <a:t>Nonfiction organizer</a:t>
            </a:r>
          </a:p>
          <a:p>
            <a:r>
              <a:rPr lang="en-US" dirty="0"/>
              <a:t>Syllabus</a:t>
            </a:r>
          </a:p>
          <a:p>
            <a:r>
              <a:rPr lang="en-US"/>
              <a:t>Ob forms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4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Challenging text requires scaffolding, rereading, and modeling metacognitive strategies</a:t>
            </a:r>
          </a:p>
          <a:p>
            <a:r>
              <a:rPr lang="en-US" dirty="0"/>
              <a:t>2. Finding evidence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method and a goal for comprehension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Found throughout CCSS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Directly related to text-based questions—support for thinking</a:t>
            </a:r>
          </a:p>
          <a:p>
            <a:r>
              <a:rPr lang="en-US" dirty="0"/>
              <a:t>3. Craft and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Interpreting meaning of word choice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of View</a:t>
            </a:r>
          </a:p>
          <a:p>
            <a:r>
              <a:rPr lang="en-US" dirty="0"/>
              <a:t>4. Comparing 2 texts with similar themes or topics: We are often fearful of this task, it can feel daunting so we dive in prematurely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students can compare texts they must first understand them deeply</a:t>
            </a:r>
          </a:p>
          <a:p>
            <a:r>
              <a:rPr lang="en-US" dirty="0"/>
              <a:t>5. Academic Vocabulary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level of complexity = vocabulary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Domain specific (Tier III words, Beck and McKeown)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Infrequent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Less frequent words carry more meaning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F250-71AC-4689-8D78-86AE7172E7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3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4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FORI +</a:t>
            </a:r>
            <a:r>
              <a:rPr lang="en-US" dirty="0" err="1"/>
              <a:t>QtA</a:t>
            </a:r>
            <a:r>
              <a:rPr lang="en-US" dirty="0"/>
              <a:t>= text</a:t>
            </a:r>
            <a:r>
              <a:rPr lang="en-US" baseline="0" dirty="0"/>
              <a:t> comprehension scaffolding</a:t>
            </a:r>
          </a:p>
          <a:p>
            <a:endParaRPr lang="en-US" baseline="0" dirty="0"/>
          </a:p>
          <a:p>
            <a:r>
              <a:rPr lang="en-US" baseline="0" dirty="0"/>
              <a:t>Now we will adapt the instructional framework of Tier I Text that was used for scaffolding reading fluency and comprehension to scaffolding drafting/writing</a:t>
            </a:r>
            <a:br>
              <a:rPr lang="en-US" baseline="0" dirty="0"/>
            </a:br>
            <a:endParaRPr lang="en-US" baseline="0" dirty="0"/>
          </a:p>
          <a:p>
            <a:r>
              <a:rPr lang="en-US" baseline="0" dirty="0"/>
              <a:t>Modeling organization—simplified student organizers</a:t>
            </a:r>
          </a:p>
          <a:p>
            <a:r>
              <a:rPr lang="en-US" baseline="0" dirty="0"/>
              <a:t>Modeling composition—shared writing—teacher models, students copycat</a:t>
            </a:r>
          </a:p>
          <a:p>
            <a:r>
              <a:rPr lang="en-US" baseline="0" dirty="0"/>
              <a:t>Modeling text referencing—using text navigation strategies to guide whole class back to evidence in text</a:t>
            </a:r>
          </a:p>
          <a:p>
            <a:r>
              <a:rPr lang="en-US" baseline="0" dirty="0"/>
              <a:t>Scaffolding responses—think-pair-share, forced choice </a:t>
            </a:r>
          </a:p>
          <a:p>
            <a:r>
              <a:rPr lang="en-US" baseline="0" dirty="0"/>
              <a:t>Efficient instruction—same routines each week (organizer, shared drafts), brief/consistent prompts (when returning to text, in choral responses, in choral spelling)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D9189-B62E-4D89-A6A9-F0E0EF4A60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3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FORI +</a:t>
            </a:r>
            <a:r>
              <a:rPr lang="en-US" dirty="0" err="1"/>
              <a:t>QtA</a:t>
            </a:r>
            <a:r>
              <a:rPr lang="en-US" dirty="0"/>
              <a:t>= text</a:t>
            </a:r>
            <a:r>
              <a:rPr lang="en-US" baseline="0" dirty="0"/>
              <a:t> comprehension scaffolding</a:t>
            </a:r>
          </a:p>
          <a:p>
            <a:endParaRPr lang="en-US" baseline="0" dirty="0"/>
          </a:p>
          <a:p>
            <a:r>
              <a:rPr lang="en-US" baseline="0" dirty="0"/>
              <a:t>Now we will adapt the instructional framework of Tier I Text that was used for scaffolding reading fluency and comprehension to scaffolding drafting/writing</a:t>
            </a:r>
            <a:br>
              <a:rPr lang="en-US" baseline="0" dirty="0"/>
            </a:br>
            <a:endParaRPr lang="en-US" baseline="0" dirty="0"/>
          </a:p>
          <a:p>
            <a:r>
              <a:rPr lang="en-US" baseline="0" dirty="0"/>
              <a:t>Modeling organization—simplified student organizers</a:t>
            </a:r>
          </a:p>
          <a:p>
            <a:r>
              <a:rPr lang="en-US" baseline="0" dirty="0"/>
              <a:t>Modeling composition—shared writing—teacher models, students copycat</a:t>
            </a:r>
          </a:p>
          <a:p>
            <a:r>
              <a:rPr lang="en-US" baseline="0" dirty="0"/>
              <a:t>Modeling text referencing—using text navigation strategies to guide whole class back to evidence in text</a:t>
            </a:r>
          </a:p>
          <a:p>
            <a:r>
              <a:rPr lang="en-US" baseline="0" dirty="0"/>
              <a:t>Scaffolding responses—think-pair-share, forced choice </a:t>
            </a:r>
          </a:p>
          <a:p>
            <a:r>
              <a:rPr lang="en-US" baseline="0" dirty="0"/>
              <a:t>Efficient instruction—same routines each week (organizer, shared drafts), brief/consistent prompts (when returning to text, in choral responses, in choral spelling)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D9189-B62E-4D89-A6A9-F0E0EF4A60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1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4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4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9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143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29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55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0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1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657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6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2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7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6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3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8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0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9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63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UU</a:t>
            </a:r>
            <a:r>
              <a:rPr lang="en-US" dirty="0"/>
              <a:t>RC Writing</a:t>
            </a:r>
            <a:br>
              <a:rPr lang="en-US" dirty="0"/>
            </a:br>
            <a:r>
              <a:rPr lang="en-US" dirty="0"/>
              <a:t>about Tier I Text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2016-17</a:t>
            </a:r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9777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3027"/>
            <a:ext cx="8532811" cy="6593536"/>
          </a:xfrm>
        </p:spPr>
      </p:pic>
    </p:spTree>
    <p:extLst>
      <p:ext uri="{BB962C8B-B14F-4D97-AF65-F5344CB8AC3E}">
        <p14:creationId xmlns:p14="http://schemas.microsoft.com/office/powerpoint/2010/main" val="410336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about Tier I Text: </a:t>
            </a:r>
            <a:r>
              <a:rPr lang="en-US" sz="6000" i="1" u="sng" dirty="0"/>
              <a:t>How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466363" cy="35935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Guided organizer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Guided drafting from organizer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934270" y="1370664"/>
            <a:ext cx="4945225" cy="498348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Gradually reduce scaffolding to promote independence and automaticity</a:t>
            </a:r>
          </a:p>
        </p:txBody>
      </p:sp>
    </p:spTree>
    <p:extLst>
      <p:ext uri="{BB962C8B-B14F-4D97-AF65-F5344CB8AC3E}">
        <p14:creationId xmlns:p14="http://schemas.microsoft.com/office/powerpoint/2010/main" val="95914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71450" y="0"/>
          <a:ext cx="120205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-123983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865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about Tier I Text: </a:t>
            </a:r>
            <a:r>
              <a:rPr lang="en-US" sz="6000" i="1" u="sng" dirty="0"/>
              <a:t>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94982"/>
            <a:ext cx="9982200" cy="4579883"/>
          </a:xfrm>
        </p:spPr>
        <p:txBody>
          <a:bodyPr>
            <a:noAutofit/>
          </a:bodyPr>
          <a:lstStyle/>
          <a:p>
            <a:r>
              <a:rPr lang="en-US" sz="4200" dirty="0"/>
              <a:t>In general…</a:t>
            </a:r>
            <a:r>
              <a:rPr lang="en-US" sz="3800" dirty="0"/>
              <a:t>	</a:t>
            </a:r>
            <a:endParaRPr lang="en-US" sz="4200" dirty="0"/>
          </a:p>
          <a:p>
            <a:pPr lvl="1"/>
            <a:r>
              <a:rPr lang="en-US" sz="3800" u="sng" dirty="0"/>
              <a:t>OUTSIDE</a:t>
            </a:r>
            <a:r>
              <a:rPr lang="en-US" sz="3800" dirty="0"/>
              <a:t> of FORI 40 minutes of reading!!!!!</a:t>
            </a:r>
          </a:p>
          <a:p>
            <a:pPr lvl="1"/>
            <a:r>
              <a:rPr lang="en-US" sz="3800" b="1" dirty="0"/>
              <a:t>After</a:t>
            </a:r>
            <a:r>
              <a:rPr lang="en-US" sz="3800" dirty="0"/>
              <a:t> Day 1—in the afternoon</a:t>
            </a:r>
          </a:p>
          <a:p>
            <a:r>
              <a:rPr lang="en-US" sz="4200" dirty="0"/>
              <a:t>Organizer</a:t>
            </a:r>
          </a:p>
          <a:p>
            <a:pPr lvl="1"/>
            <a:r>
              <a:rPr lang="en-US" sz="3800" dirty="0"/>
              <a:t>Part 1: Review on Echo/Deep Day</a:t>
            </a:r>
          </a:p>
          <a:p>
            <a:pPr lvl="1"/>
            <a:r>
              <a:rPr lang="en-US" sz="3800" dirty="0"/>
              <a:t>Part 2: Review on Partner/Kid Comp Day</a:t>
            </a:r>
          </a:p>
          <a:p>
            <a:pPr marL="0" lvl="0" indent="0">
              <a:buNone/>
            </a:pP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98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60538" y="219075"/>
            <a:ext cx="10431462" cy="64436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91069" y="1455575"/>
            <a:ext cx="3657600" cy="354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9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5718"/>
            <a:ext cx="9772714" cy="68422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16424" y="1343608"/>
            <a:ext cx="3359021" cy="335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8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step…</a:t>
            </a:r>
            <a:r>
              <a:rPr lang="en-US" cap="none" dirty="0"/>
              <a:t>modeling drafting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Organizer to Write About Informational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Use a document camera, the Organizer &amp; Frame (see examples below) to model drafting </a:t>
            </a:r>
            <a:r>
              <a:rPr lang="en-US" sz="3200" b="1" i="1" dirty="0"/>
              <a:t>in front of students</a:t>
            </a:r>
            <a:r>
              <a:rPr lang="en-US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Follow “frame” format</a:t>
            </a:r>
          </a:p>
          <a:p>
            <a:pPr lvl="1"/>
            <a:r>
              <a:rPr lang="en-US" sz="3000" dirty="0"/>
              <a:t>Note: the frame is just an example; feel free to change, add-to, subtract-from, etc. with your grade level in mind.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57401"/>
            <a:ext cx="10178322" cy="359359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Interactively, generate phrases. Students “copycat” your writing on their papers. </a:t>
            </a:r>
          </a:p>
          <a:p>
            <a:pPr lvl="1"/>
            <a:r>
              <a:rPr lang="en-US" sz="3000" i="1" dirty="0"/>
              <a:t>This is important scaffolding for those who struggle composing written language.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400" dirty="0"/>
              <a:t>Be explicit, but be sure to be interactive!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Lead students in chorally reading &amp; re-reading what has been written.</a:t>
            </a:r>
          </a:p>
          <a:p>
            <a:pPr marL="0" indent="0">
              <a:buNone/>
            </a:pPr>
            <a:r>
              <a:rPr lang="en-US" sz="3200" dirty="0"/>
              <a:t> 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5219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 Summary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74237"/>
            <a:ext cx="10178322" cy="503853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000" dirty="0"/>
              <a:t>Example: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This ___genre/story is about... _______________(</a:t>
            </a:r>
            <a:r>
              <a:rPr lang="en-US" sz="3000" i="1" dirty="0">
                <a:solidFill>
                  <a:schemeClr val="bg1"/>
                </a:solidFill>
              </a:rPr>
              <a:t>main character</a:t>
            </a:r>
            <a:r>
              <a:rPr lang="en-US" sz="3000" dirty="0">
                <a:solidFill>
                  <a:schemeClr val="bg1"/>
                </a:solidFill>
              </a:rPr>
              <a:t>) and takes place in…</a:t>
            </a:r>
            <a:r>
              <a:rPr lang="en-US" sz="3000" i="1" dirty="0">
                <a:solidFill>
                  <a:schemeClr val="bg1"/>
                </a:solidFill>
              </a:rPr>
              <a:t>___(time/place).  </a:t>
            </a:r>
            <a:r>
              <a:rPr lang="en-US" sz="3000" dirty="0">
                <a:solidFill>
                  <a:schemeClr val="bg1"/>
                </a:solidFill>
              </a:rPr>
              <a:t>The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conflict (is/begins)……..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But, ____(</a:t>
            </a:r>
            <a:r>
              <a:rPr lang="en-US" sz="3000" i="1" dirty="0">
                <a:solidFill>
                  <a:schemeClr val="bg1"/>
                </a:solidFill>
              </a:rPr>
              <a:t>turning point</a:t>
            </a:r>
            <a:r>
              <a:rPr lang="en-US" sz="3000" dirty="0">
                <a:solidFill>
                  <a:schemeClr val="bg1"/>
                </a:solidFill>
              </a:rPr>
              <a:t>)_____. The story ends with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____(</a:t>
            </a:r>
            <a:r>
              <a:rPr lang="en-US" sz="3000" i="1" dirty="0">
                <a:solidFill>
                  <a:schemeClr val="bg1"/>
                </a:solidFill>
              </a:rPr>
              <a:t>resolution</a:t>
            </a:r>
            <a:r>
              <a:rPr lang="en-US" sz="3000" dirty="0">
                <a:solidFill>
                  <a:schemeClr val="bg1"/>
                </a:solidFill>
              </a:rPr>
              <a:t>)___.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The author uses this story to tell us that __(</a:t>
            </a:r>
            <a:r>
              <a:rPr lang="en-US" sz="3000" i="1" dirty="0">
                <a:solidFill>
                  <a:schemeClr val="bg1"/>
                </a:solidFill>
              </a:rPr>
              <a:t>theme</a:t>
            </a:r>
            <a:r>
              <a:rPr lang="en-US" sz="3000" dirty="0">
                <a:solidFill>
                  <a:schemeClr val="bg1"/>
                </a:solidFill>
              </a:rPr>
              <a:t>)___. In my opinion, the author is correct/not correct, because…..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0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your knowledge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: </a:t>
            </a:r>
            <a:br>
              <a:rPr lang="en-US" dirty="0"/>
            </a:br>
            <a:r>
              <a:rPr lang="en-US" i="1" dirty="0"/>
              <a:t>Utah core standards Reading Comprehension--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6174-39D3-40C8-9C9E-744627930DAB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Utah Reading Clinic, www.uurc.utah.edu, kelly.p.robbins@utah.edu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33350" y="2880360"/>
          <a:ext cx="11912112" cy="2396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14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C15857-4B57-4D9D-8821-DD835E12B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D9ABAE-9B98-47F3-835D-52D89D575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6ECCEF-420C-4549-8ADC-A462BC1E9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5139C4-B923-4C7B-A868-2BCB80741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5B1A7C-8261-403D-A752-605ECF98E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61AD52-333A-4BE7-8BCD-B5A844C8F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9C8B90-546A-436A-A4A8-2DFF86304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FACE65-C188-42A0-87E2-32D3EDBB7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1E6499-EA49-4463-A57B-C7D3D216B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154AE9-B209-46DB-B17F-8E26861B4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C15857-4B57-4D9D-8821-DD835E12B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D9ABAE-9B98-47F3-835D-52D89D575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6ECCEF-420C-4549-8ADC-A462BC1E9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5139C4-B923-4C7B-A868-2BCB80741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5B1A7C-8261-403D-A752-605ECF98E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61AD52-333A-4BE7-8BCD-B5A844C8F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9C8B90-546A-436A-A4A8-2DFF86304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FACE65-C188-42A0-87E2-32D3EDBB7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1E6499-EA49-4463-A57B-C7D3D216B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154AE9-B209-46DB-B17F-8E26861B4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7" grpI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Informational Frame…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038736"/>
            <a:ext cx="9591675" cy="45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74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2016-17 developments &amp; refinements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7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71091"/>
              </p:ext>
            </p:extLst>
          </p:nvPr>
        </p:nvGraphicFramePr>
        <p:xfrm>
          <a:off x="1277469" y="224853"/>
          <a:ext cx="9770282" cy="3207985"/>
        </p:xfrm>
        <a:graphic>
          <a:graphicData uri="http://schemas.openxmlformats.org/drawingml/2006/table">
            <a:tbl>
              <a:tblPr firstRow="1" firstCol="1" bandRow="1"/>
              <a:tblGrid>
                <a:gridCol w="9770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0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(Text type focus)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47" marR="25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Overview SAGE State core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Tier I Text routines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 Kid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Organizer</a:t>
                      </a:r>
                    </a:p>
                  </a:txBody>
                  <a:tcPr marL="25547" marR="25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0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Explanatory/Informative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Draft on Topic w/ Intro, Development, Conclusion based on </a:t>
                      </a:r>
                      <a:r>
                        <a:rPr lang="en-US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(heaviest scaffolding)</a:t>
                      </a:r>
                      <a:endParaRPr lang="en-US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paragraph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47" marR="25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3068180" y="-142108"/>
            <a:ext cx="2526018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3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3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3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3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3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3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3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3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3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Writing About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 I Text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38300" algn="l"/>
              </a:tabLst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14391"/>
              </p:ext>
            </p:extLst>
          </p:nvPr>
        </p:nvGraphicFramePr>
        <p:xfrm>
          <a:off x="1277469" y="3308187"/>
          <a:ext cx="9770282" cy="3168083"/>
        </p:xfrm>
        <a:graphic>
          <a:graphicData uri="http://schemas.openxmlformats.org/drawingml/2006/table">
            <a:tbl>
              <a:tblPr firstRow="1" firstCol="1" bandRow="1"/>
              <a:tblGrid>
                <a:gridCol w="9770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89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Explanatory/Informative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Draft on Topic, Development, Conclusion based on </a:t>
                      </a:r>
                      <a:r>
                        <a:rPr lang="en-US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(moderate scaffolding)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paragraphs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7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Explanatory/Informative Compare/Contrast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Development, Conclusion based on </a:t>
                      </a:r>
                      <a:r>
                        <a:rPr lang="en-US" sz="2000" i="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texts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(moderate scaffolding)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Gradual Release of Organizer Sequencing &amp; Drafting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paragraphs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620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120772"/>
              </p:ext>
            </p:extLst>
          </p:nvPr>
        </p:nvGraphicFramePr>
        <p:xfrm>
          <a:off x="1185862" y="471488"/>
          <a:ext cx="9615488" cy="3558728"/>
        </p:xfrm>
        <a:graphic>
          <a:graphicData uri="http://schemas.openxmlformats.org/drawingml/2006/table">
            <a:tbl>
              <a:tblPr firstRow="1" firstCol="1" bandRow="1"/>
              <a:tblGrid>
                <a:gridCol w="961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02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Explanatory/Informative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Draft on Topic, Development, Conclusion based on </a:t>
                      </a:r>
                      <a:r>
                        <a:rPr lang="en-US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text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0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(moderate scaffolding)</a:t>
                      </a:r>
                      <a:endParaRPr lang="en-US" sz="20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paragraphs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Explanatory/Informative Compare/Contrast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Development, Conclusion based on </a:t>
                      </a:r>
                      <a:r>
                        <a:rPr lang="en-US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texts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(moderate scaffolding)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Gradual Release of Organizer Sequencing &amp; Drafting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paragraphs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530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4179262-E840-4608-83F3-89646D683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252991"/>
              </p:ext>
            </p:extLst>
          </p:nvPr>
        </p:nvGraphicFramePr>
        <p:xfrm>
          <a:off x="3506690" y="77724"/>
          <a:ext cx="5178620" cy="6702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829300" imgH="7543446" progId="Acrobat.Document.DC">
                  <p:embed/>
                </p:oleObj>
              </mc:Choice>
              <mc:Fallback>
                <p:oleObj name="Acrobat Document" r:id="rId3" imgW="5829300" imgH="754344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6690" y="77724"/>
                        <a:ext cx="5178620" cy="6702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9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71450" y="0"/>
          <a:ext cx="120205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-123983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440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Laying the groundwork for writing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88246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414081" y="2392454"/>
            <a:ext cx="0" cy="3396696"/>
          </a:xfrm>
          <a:prstGeom prst="straightConnector1">
            <a:avLst/>
          </a:prstGeom>
          <a:ln w="762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38617" y="5789151"/>
            <a:ext cx="710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  <a:latin typeface="Calibri"/>
              </a:rPr>
              <a:t>Part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4939912"/>
            <a:ext cx="102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/>
              </a:rPr>
              <a:t>Sentence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2049" y="4430471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/>
              </a:rPr>
              <a:t>Paragraph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1" y="3337495"/>
            <a:ext cx="143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/>
              </a:rPr>
              <a:t>Entire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2850270"/>
            <a:ext cx="129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/>
              </a:rPr>
              <a:t>Across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texts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5984" y="5323887"/>
            <a:ext cx="69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/>
              </a:rPr>
              <a:t>Word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1253" y="179229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  <a:latin typeface="Calibri"/>
              </a:rPr>
              <a:t>Whole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3832294"/>
            <a:ext cx="160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/>
              </a:rPr>
              <a:t>Segments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6919" y="2286380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8 &amp; 9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666436" y="2526802"/>
            <a:ext cx="7904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66976" y="3219602"/>
            <a:ext cx="7904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666976" y="3832294"/>
            <a:ext cx="7904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66436" y="4525999"/>
            <a:ext cx="7904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920481" y="5106012"/>
            <a:ext cx="7904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82786" y="5789150"/>
            <a:ext cx="7904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57459" y="2988770"/>
            <a:ext cx="119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10963" y="3550483"/>
            <a:ext cx="66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50391" y="4207708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4 , 5 &amp;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03365" y="4799805"/>
            <a:ext cx="74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9058572" y="5574360"/>
            <a:ext cx="77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1 &amp;2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33172" y="1843779"/>
            <a:ext cx="254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  <a:latin typeface="Calibri"/>
              </a:rPr>
              <a:t>UT Core Standards</a:t>
            </a:r>
          </a:p>
        </p:txBody>
      </p:sp>
      <p:sp>
        <p:nvSpPr>
          <p:cNvPr id="3" name="Oval 2"/>
          <p:cNvSpPr/>
          <p:nvPr/>
        </p:nvSpPr>
        <p:spPr>
          <a:xfrm>
            <a:off x="7666436" y="1295401"/>
            <a:ext cx="3380975" cy="495541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08745" y="6264663"/>
            <a:ext cx="4885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Adapted from http://fisherandfrey.com/resources/</a:t>
            </a:r>
          </a:p>
        </p:txBody>
      </p:sp>
    </p:spTree>
    <p:extLst>
      <p:ext uri="{BB962C8B-B14F-4D97-AF65-F5344CB8AC3E}">
        <p14:creationId xmlns:p14="http://schemas.microsoft.com/office/powerpoint/2010/main" val="211250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your teachers doing teaching writing?</a:t>
            </a:r>
          </a:p>
        </p:txBody>
      </p:sp>
    </p:spTree>
    <p:extLst>
      <p:ext uri="{BB962C8B-B14F-4D97-AF65-F5344CB8AC3E}">
        <p14:creationId xmlns:p14="http://schemas.microsoft.com/office/powerpoint/2010/main" val="341564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9017">
            <a:off x="6386844" y="1165774"/>
            <a:ext cx="6150747" cy="352542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739" y="382385"/>
            <a:ext cx="10178322" cy="1492132"/>
          </a:xfrm>
        </p:spPr>
        <p:txBody>
          <a:bodyPr>
            <a:normAutofit/>
          </a:bodyPr>
          <a:lstStyle/>
          <a:p>
            <a:r>
              <a:rPr lang="en-US" dirty="0"/>
              <a:t>Writing about Tier I Text: </a:t>
            </a:r>
            <a:r>
              <a:rPr lang="en-US" sz="6000" i="1" u="sng" dirty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362" y="1874517"/>
            <a:ext cx="7812075" cy="45798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3600" dirty="0"/>
          </a:p>
          <a:p>
            <a:r>
              <a:rPr lang="en-US" sz="3800" dirty="0"/>
              <a:t>Explicit instruction</a:t>
            </a:r>
          </a:p>
          <a:p>
            <a:r>
              <a:rPr lang="en-US" sz="3800" dirty="0"/>
              <a:t>Students get organized for composition</a:t>
            </a:r>
          </a:p>
          <a:p>
            <a:r>
              <a:rPr lang="en-US" sz="3800" dirty="0"/>
              <a:t>Reinforces/supports comprehension</a:t>
            </a:r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14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CCSS.Writing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Informational</a:t>
            </a:r>
          </a:p>
          <a:p>
            <a:r>
              <a:rPr lang="en-US" sz="4400" dirty="0"/>
              <a:t>Opinion/Argument</a:t>
            </a:r>
          </a:p>
          <a:p>
            <a:r>
              <a:rPr lang="en-US" sz="4400" dirty="0"/>
              <a:t>Narrative</a:t>
            </a:r>
          </a:p>
        </p:txBody>
      </p:sp>
      <p:sp>
        <p:nvSpPr>
          <p:cNvPr id="4" name="Left Arrow 3"/>
          <p:cNvSpPr/>
          <p:nvPr/>
        </p:nvSpPr>
        <p:spPr>
          <a:xfrm>
            <a:off x="5420350" y="1301333"/>
            <a:ext cx="4482058" cy="29687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grade+ Use “Strategies”: Comparison/Contrast, Description, Sequence, Cause/Effect etc.</a:t>
            </a:r>
          </a:p>
        </p:txBody>
      </p:sp>
      <p:sp>
        <p:nvSpPr>
          <p:cNvPr id="5" name="Up Arrow 4"/>
          <p:cNvSpPr/>
          <p:nvPr/>
        </p:nvSpPr>
        <p:spPr>
          <a:xfrm>
            <a:off x="6740277" y="3187783"/>
            <a:ext cx="3162131" cy="3259669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Explicitly teach about these during Tier I Text Reading—Deep Queries</a:t>
            </a:r>
          </a:p>
        </p:txBody>
      </p:sp>
    </p:spTree>
    <p:extLst>
      <p:ext uri="{BB962C8B-B14F-4D97-AF65-F5344CB8AC3E}">
        <p14:creationId xmlns:p14="http://schemas.microsoft.com/office/powerpoint/2010/main" val="2129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128451"/>
            <a:ext cx="10229850" cy="564457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-309326"/>
            <a:ext cx="9905998" cy="1478570"/>
          </a:xfrm>
        </p:spPr>
        <p:txBody>
          <a:bodyPr/>
          <a:lstStyle/>
          <a:p>
            <a:r>
              <a:rPr lang="en-US" dirty="0"/>
              <a:t>UTAH CORE Standard (WRITING) 1</a:t>
            </a:r>
          </a:p>
        </p:txBody>
      </p:sp>
    </p:spTree>
    <p:extLst>
      <p:ext uri="{BB962C8B-B14F-4D97-AF65-F5344CB8AC3E}">
        <p14:creationId xmlns:p14="http://schemas.microsoft.com/office/powerpoint/2010/main" val="204666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18518"/>
            <a:ext cx="9905998" cy="1478570"/>
          </a:xfrm>
        </p:spPr>
        <p:txBody>
          <a:bodyPr/>
          <a:lstStyle/>
          <a:p>
            <a:r>
              <a:rPr lang="en-US" dirty="0"/>
              <a:t>CCSS.W.2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128451"/>
            <a:ext cx="9488773" cy="5589442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141413" y="-309326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UTAH CORE Standard (WRITING) 2</a:t>
            </a:r>
          </a:p>
        </p:txBody>
      </p:sp>
    </p:spTree>
    <p:extLst>
      <p:ext uri="{BB962C8B-B14F-4D97-AF65-F5344CB8AC3E}">
        <p14:creationId xmlns:p14="http://schemas.microsoft.com/office/powerpoint/2010/main" val="33800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2" y="0"/>
            <a:ext cx="9668465" cy="7471086"/>
          </a:xfrm>
        </p:spPr>
      </p:pic>
    </p:spTree>
    <p:extLst>
      <p:ext uri="{BB962C8B-B14F-4D97-AF65-F5344CB8AC3E}">
        <p14:creationId xmlns:p14="http://schemas.microsoft.com/office/powerpoint/2010/main" val="551300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518</TotalTime>
  <Words>1033</Words>
  <Application>Microsoft Office PowerPoint</Application>
  <PresentationFormat>Widescreen</PresentationFormat>
  <Paragraphs>169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Tw Cen MT</vt:lpstr>
      <vt:lpstr>Circuit</vt:lpstr>
      <vt:lpstr>Adobe Acrobat Document</vt:lpstr>
      <vt:lpstr>UURC Writing about Tier I Text</vt:lpstr>
      <vt:lpstr>Test your knowledge :  Utah core standards Reading Comprehension--</vt:lpstr>
      <vt:lpstr>Laying the groundwork for writing</vt:lpstr>
      <vt:lpstr>How are your teachers doing teaching writing?</vt:lpstr>
      <vt:lpstr>Writing about Tier I Text: why</vt:lpstr>
      <vt:lpstr>CCSS.Writing</vt:lpstr>
      <vt:lpstr>UTAH CORE Standard (WRITING) 1</vt:lpstr>
      <vt:lpstr>CCSS.W.2</vt:lpstr>
      <vt:lpstr>PowerPoint Presentation</vt:lpstr>
      <vt:lpstr>PowerPoint Presentation</vt:lpstr>
      <vt:lpstr>Writing about Tier I Text: How</vt:lpstr>
      <vt:lpstr>PowerPoint Presentation</vt:lpstr>
      <vt:lpstr>Writing about Tier I Text: when</vt:lpstr>
      <vt:lpstr>PowerPoint Presentation</vt:lpstr>
      <vt:lpstr>PowerPoint Presentation</vt:lpstr>
      <vt:lpstr>The next step…modeling drafting</vt:lpstr>
      <vt:lpstr>Using an Organizer to Write About Informational Text</vt:lpstr>
      <vt:lpstr>PowerPoint Presentation</vt:lpstr>
      <vt:lpstr>Narrative Summary Frame</vt:lpstr>
      <vt:lpstr>Informational Frame…</vt:lpstr>
      <vt:lpstr> 2016-17 developments &amp; refinements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Uurc Writing about text</dc:title>
  <dc:creator>Kelly Robbins</dc:creator>
  <cp:lastModifiedBy>Matt.Fields</cp:lastModifiedBy>
  <cp:revision>22</cp:revision>
  <cp:lastPrinted>2020-06-04T01:47:57Z</cp:lastPrinted>
  <dcterms:created xsi:type="dcterms:W3CDTF">2016-08-17T22:16:07Z</dcterms:created>
  <dcterms:modified xsi:type="dcterms:W3CDTF">2020-06-04T01:56:08Z</dcterms:modified>
</cp:coreProperties>
</file>