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6575" autoAdjust="0"/>
  </p:normalViewPr>
  <p:slideViewPr>
    <p:cSldViewPr snapToObjects="1">
      <p:cViewPr varScale="1">
        <p:scale>
          <a:sx n="100" d="100"/>
          <a:sy n="100" d="100"/>
        </p:scale>
        <p:origin x="-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96" y="4572000"/>
            <a:ext cx="1744604" cy="184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435058"/>
            <a:ext cx="1897070" cy="19657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>
                <a:latin typeface="Cooper Black"/>
                <a:cs typeface="Cooper Black"/>
              </a:rPr>
              <a:t>o</a:t>
            </a:r>
            <a:r>
              <a:rPr lang="en-US" sz="30000" dirty="0" smtClean="0">
                <a:latin typeface="Cooper Black"/>
                <a:cs typeface="Cooper Black"/>
              </a:rPr>
              <a:t>ld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3979863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ar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113212"/>
            <a:ext cx="4829248" cy="21351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ir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705327"/>
            <a:ext cx="2006600" cy="28604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or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897313"/>
            <a:ext cx="24765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991" y="3833782"/>
            <a:ext cx="2555609" cy="25670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ur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049713"/>
            <a:ext cx="21717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ai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233863"/>
            <a:ext cx="3378200" cy="2413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4343400"/>
            <a:ext cx="3543300" cy="22987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950447"/>
            <a:ext cx="2133600" cy="25833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621213"/>
            <a:ext cx="45339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00563"/>
            <a:ext cx="2052637" cy="2052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749828"/>
            <a:ext cx="2037708" cy="18033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886200"/>
            <a:ext cx="237286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85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267200"/>
            <a:ext cx="34925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838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au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429000"/>
            <a:ext cx="2590800" cy="31369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aw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783013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76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38160"/>
            <a:ext cx="2215040" cy="2215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338160"/>
            <a:ext cx="2138840" cy="21388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0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950447"/>
            <a:ext cx="1960839" cy="2374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40104"/>
            <a:ext cx="1447800" cy="24844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04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59" y="4019288"/>
            <a:ext cx="1910359" cy="2537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384" y="4232537"/>
            <a:ext cx="3070416" cy="23206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ild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191000"/>
            <a:ext cx="2406032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ind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9" y="4191000"/>
            <a:ext cx="2337487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22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ost</a:t>
            </a:r>
            <a:endParaRPr lang="en-US" sz="30000" dirty="0"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olt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72233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28</Words>
  <Application>Microsoft Macintosh PowerPoint</Application>
  <PresentationFormat>On-screen Show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Petersen</dc:creator>
  <cp:lastModifiedBy>Megan Petersen</cp:lastModifiedBy>
  <cp:revision>21</cp:revision>
  <dcterms:created xsi:type="dcterms:W3CDTF">2018-04-13T16:39:29Z</dcterms:created>
  <dcterms:modified xsi:type="dcterms:W3CDTF">2018-04-13T16:40:04Z</dcterms:modified>
</cp:coreProperties>
</file>