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38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3434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50447"/>
            <a:ext cx="2133600" cy="2583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621213"/>
            <a:ext cx="453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6200"/>
            <a:ext cx="23728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6720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838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25908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83013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57600"/>
            <a:ext cx="3764044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05213"/>
            <a:ext cx="38608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30</Words>
  <Application>Microsoft Macintosh PowerPoint</Application>
  <PresentationFormat>On-screen Show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20</cp:revision>
  <dcterms:created xsi:type="dcterms:W3CDTF">2018-04-13T16:33:29Z</dcterms:created>
  <dcterms:modified xsi:type="dcterms:W3CDTF">2018-04-13T16:39:22Z</dcterms:modified>
</cp:coreProperties>
</file>