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50447"/>
            <a:ext cx="2133600" cy="2583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21213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23728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6720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26</Words>
  <Application>Microsoft Macintosh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22</cp:revision>
  <dcterms:created xsi:type="dcterms:W3CDTF">2018-04-13T16:39:29Z</dcterms:created>
  <dcterms:modified xsi:type="dcterms:W3CDTF">2018-04-13T16:40:50Z</dcterms:modified>
</cp:coreProperties>
</file>